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92" r:id="rId17"/>
    <p:sldId id="293" r:id="rId18"/>
    <p:sldId id="29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24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14.12.2017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14.12.2017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14.12.2017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14.12.2017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= Übermensch?</a:t>
            </a:r>
            <a:endParaRPr lang="de-DE" sz="2800" dirty="0"/>
          </a:p>
          <a:p>
            <a:r>
              <a:rPr lang="de-DE" dirty="0"/>
              <a:t>Aktuelle </a:t>
            </a:r>
            <a:r>
              <a:rPr lang="de-DE" dirty="0" err="1"/>
              <a:t>Chatbots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z="2800" dirty="0"/>
              <a:t>Kein „Wille zur Macht“</a:t>
            </a:r>
          </a:p>
          <a:p>
            <a:r>
              <a:rPr lang="de-DE" dirty="0"/>
              <a:t>Zukünftige </a:t>
            </a:r>
            <a:r>
              <a:rPr lang="de-DE" dirty="0" err="1"/>
              <a:t>Chatbots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Intellektuell dem Menschen überlegen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„Wille zur Macht“ eventuell möglich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Aber: physisch dem Menschen unterlegen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Konklusion: </a:t>
            </a:r>
            <a:r>
              <a:rPr lang="de-DE" dirty="0"/>
              <a:t>Zukünftige </a:t>
            </a:r>
            <a:r>
              <a:rPr lang="de-DE" dirty="0" err="1"/>
              <a:t>Chatbots</a:t>
            </a:r>
            <a:r>
              <a:rPr lang="de-DE" dirty="0"/>
              <a:t> eventuell eine Art von Übermensch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14.12.2017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Direkter Vergleich zwischen </a:t>
            </a:r>
            <a:r>
              <a:rPr lang="de-DE" dirty="0" err="1"/>
              <a:t>Chatbot</a:t>
            </a:r>
            <a:r>
              <a:rPr lang="de-DE" dirty="0"/>
              <a:t> und Übermensch gewagt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Übermensch bezieht sich auf Evolution des Menschen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Definition aus dem 19. Jahrhundert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Mögliche Intelligenz der </a:t>
            </a:r>
            <a:r>
              <a:rPr lang="de-DE" sz="2800" dirty="0" err="1"/>
              <a:t>Chatbot</a:t>
            </a:r>
            <a:r>
              <a:rPr lang="de-DE" sz="2800" dirty="0"/>
              <a:t>-KI nicht einschätzbar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Nietzsches Gedankenspiele für das Fazit irrelevant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Breitbild</PresentationFormat>
  <Paragraphs>241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Nico Vinzenz</cp:lastModifiedBy>
  <cp:revision>322</cp:revision>
  <dcterms:created xsi:type="dcterms:W3CDTF">2017-10-26T10:14:06Z</dcterms:created>
  <dcterms:modified xsi:type="dcterms:W3CDTF">2017-12-14T13:13:06Z</dcterms:modified>
</cp:coreProperties>
</file>