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7" r:id="rId6"/>
    <p:sldId id="295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92" r:id="rId17"/>
    <p:sldId id="293" r:id="rId18"/>
    <p:sldId id="294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24" autoAdjust="0"/>
  </p:normalViewPr>
  <p:slideViewPr>
    <p:cSldViewPr snapToGrid="0">
      <p:cViewPr varScale="1">
        <p:scale>
          <a:sx n="59" d="100"/>
          <a:sy n="59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Einflussreicher Griechischer Philosoph</a:t>
            </a:r>
          </a:p>
          <a:p>
            <a:r>
              <a:rPr lang="de-DE" dirty="0"/>
              <a:t>Schüler und Überbringer von Sokrates Gedankengut</a:t>
            </a:r>
          </a:p>
          <a:p>
            <a:r>
              <a:rPr lang="de-DE" dirty="0"/>
              <a:t>Widersprach Aristoteles in Grundlegenden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Sohn eines reichen Arztes</a:t>
            </a:r>
          </a:p>
          <a:p>
            <a:r>
              <a:rPr lang="de-DE" dirty="0"/>
              <a:t>insgesamt 20 Jahre an Akademie -&gt; Lehrer</a:t>
            </a:r>
          </a:p>
          <a:p>
            <a:r>
              <a:rPr lang="de-DE" dirty="0"/>
              <a:t>Nach Tod Platons Lehrer von Alexander dem Großen (eroberte das größte Reich in der Geschichte der Antike.)</a:t>
            </a:r>
          </a:p>
          <a:p>
            <a:r>
              <a:rPr lang="de-DE" dirty="0"/>
              <a:t>Wieder nach Athen als Lehrer </a:t>
            </a:r>
          </a:p>
          <a:p>
            <a:r>
              <a:rPr lang="de-DE" dirty="0"/>
              <a:t>Wandte sich vom Königshaus ab Gotteslästerung -&gt; verließ Athen nach </a:t>
            </a:r>
            <a:r>
              <a:rPr lang="de-DE" dirty="0" err="1"/>
              <a:t>Chalkis</a:t>
            </a:r>
            <a:endParaRPr lang="de-DE" dirty="0"/>
          </a:p>
          <a:p>
            <a:endParaRPr lang="de-DE" dirty="0"/>
          </a:p>
          <a:p>
            <a:r>
              <a:rPr lang="de-DE" dirty="0"/>
              <a:t>Heute als Wissenschaftler, Biologe, Physiker und Philosoph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86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als Art Handwerkszeug -&gt; Welches Werkzeug aus meinem Koffer muss ich nehmen um ein Problem zu 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00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trennt die Methoden der Wissenschaft und Ethik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9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es aus Sicht Aristoteles vertretbar einen </a:t>
            </a:r>
            <a:r>
              <a:rPr lang="de-DE" dirty="0" err="1"/>
              <a:t>Chatbot</a:t>
            </a:r>
            <a:r>
              <a:rPr lang="de-DE" dirty="0"/>
              <a:t> zu verwenden? Meinungsfindung</a:t>
            </a:r>
          </a:p>
          <a:p>
            <a:endParaRPr lang="de-DE" dirty="0"/>
          </a:p>
          <a:p>
            <a:r>
              <a:rPr lang="de-DE" dirty="0"/>
              <a:t>Abgewandelte Form heute in der KI (Aussagenlogik) -&gt; Es spricht nichts dagegen seine Erfindung zu verwenden.</a:t>
            </a:r>
          </a:p>
          <a:p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Chatbot</a:t>
            </a:r>
            <a:r>
              <a:rPr lang="de-DE" dirty="0"/>
              <a:t>:</a:t>
            </a:r>
          </a:p>
          <a:p>
            <a:r>
              <a:rPr lang="de-DE" dirty="0"/>
              <a:t>Anwender hat eine Frage, will Wissen erlangen -&gt; Das Bestreben nach Wissen soll befriedigt werden -&gt; Problem: Der </a:t>
            </a:r>
            <a:r>
              <a:rPr lang="de-DE" dirty="0" err="1"/>
              <a:t>Chatbot</a:t>
            </a:r>
            <a:r>
              <a:rPr lang="de-DE" dirty="0"/>
              <a:t> als Wissensquelle</a:t>
            </a:r>
          </a:p>
          <a:p>
            <a:r>
              <a:rPr lang="de-DE" dirty="0"/>
              <a:t>geschichtlicher Hintergrund</a:t>
            </a:r>
          </a:p>
          <a:p>
            <a:endParaRPr lang="de-DE" dirty="0"/>
          </a:p>
          <a:p>
            <a:r>
              <a:rPr lang="de-DE" dirty="0" err="1"/>
              <a:t>Chabot</a:t>
            </a:r>
            <a:r>
              <a:rPr lang="de-DE" dirty="0"/>
              <a:t> erfüllt den Zweck</a:t>
            </a:r>
          </a:p>
          <a:p>
            <a:endParaRPr lang="de-DE" dirty="0"/>
          </a:p>
          <a:p>
            <a:r>
              <a:rPr lang="de-DE" dirty="0"/>
              <a:t>Heute noch das Problem</a:t>
            </a:r>
          </a:p>
          <a:p>
            <a:endParaRPr lang="de-DE" dirty="0"/>
          </a:p>
          <a:p>
            <a:r>
              <a:rPr lang="de-DE" dirty="0"/>
              <a:t>verschiedene Blickwinkel auch in dieser Hausarbeit</a:t>
            </a:r>
          </a:p>
          <a:p>
            <a:endParaRPr lang="de-DE" dirty="0"/>
          </a:p>
          <a:p>
            <a:r>
              <a:rPr lang="de-DE" dirty="0"/>
              <a:t>Konklusion befürwortet den Einsatz. -&gt; befriedigt das Bestreben nach Wissen -&gt; genaues Bild vom Thema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9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Wissen im Überfluss -&gt; Wissen identifizieren und herausfiltern -&gt; </a:t>
            </a:r>
            <a:r>
              <a:rPr lang="de-DE" dirty="0" err="1"/>
              <a:t>Chatbot</a:t>
            </a:r>
            <a:r>
              <a:rPr lang="de-DE" dirty="0"/>
              <a:t> gefilterte Quelle für Wissen -&gt; unterstützt die schnelle Wissenserlangung</a:t>
            </a:r>
          </a:p>
          <a:p>
            <a:endParaRPr lang="de-DE" dirty="0"/>
          </a:p>
          <a:p>
            <a:r>
              <a:rPr lang="de-DE" dirty="0"/>
              <a:t>Wir betrachten das Thema aus mehreren Blickwinkeln</a:t>
            </a:r>
          </a:p>
          <a:p>
            <a:endParaRPr lang="de-DE" dirty="0"/>
          </a:p>
          <a:p>
            <a:r>
              <a:rPr lang="de-DE" dirty="0"/>
              <a:t>-&gt; Aristoteles für die Fragestellung von Bedeutung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14.12.2017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14.12.2017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14.12.2017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14.12.2017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natürliche Bestreben zu Wissen hat.</a:t>
            </a:r>
          </a:p>
          <a:p>
            <a:r>
              <a:rPr lang="de-DE" dirty="0"/>
              <a:t>Wissen ist etwas, was sich erweitert und neu werden kann.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Es gibt kein Handeln ohne einen gewissen Zweck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3: „Syllogistik (Logik)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4: „Jedes Problem hat seine ihm eigene Genauigkeit“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Probleme bedürfen einer angepassten Genauigkeit.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1: „Ewige Wiederkunft“</a:t>
            </a:r>
          </a:p>
          <a:p>
            <a:r>
              <a:rPr lang="de-DE" dirty="0"/>
              <a:t>Universum als zyklisches System</a:t>
            </a:r>
          </a:p>
          <a:p>
            <a:r>
              <a:rPr lang="de-DE" dirty="0"/>
              <a:t>Endliche Teile innerhalb des Universums und unendliche Zeit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Alle Zustände müssen sich unendlich oft wiederholen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2: „Wille zur Macht“</a:t>
            </a:r>
          </a:p>
          <a:p>
            <a:r>
              <a:rPr lang="de-DE" dirty="0"/>
              <a:t>Aktives bejahen des menschlichen Schicksals („Ewige Wiederkunft“)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Überwindung von Nihilismus, Religion und Moral</a:t>
            </a:r>
          </a:p>
          <a:p>
            <a:r>
              <a:rPr lang="de-DE" dirty="0"/>
              <a:t>Alles Gute und Grausame kann ungehindert an den Menschen dringen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Gewonnene Freiheit zur Selbstverbesserung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Voraussetzung zur Schaffung des „Übermenschen“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8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3: „Übermensch“</a:t>
            </a:r>
          </a:p>
          <a:p>
            <a:r>
              <a:rPr lang="de-DE" dirty="0"/>
              <a:t>Besonders starker Wille zur Macht sowie Überschuss an Lebenskraft</a:t>
            </a:r>
          </a:p>
          <a:p>
            <a:r>
              <a:rPr lang="de-DE" dirty="0"/>
              <a:t>Gehorcht keiner Moral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Schöpfer neuer Werte</a:t>
            </a:r>
          </a:p>
          <a:p>
            <a:r>
              <a:rPr lang="de-DE" dirty="0"/>
              <a:t>Seine Schaffung muss mit allen Mitteln angestrebt werden</a:t>
            </a:r>
            <a:endParaRPr lang="de-DE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Schwache Menschen müssen ihm geopfert werden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9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 err="1"/>
              <a:t>Chatbots</a:t>
            </a:r>
            <a:r>
              <a:rPr lang="de-DE" b="1" dirty="0"/>
              <a:t> = Übermensch?</a:t>
            </a:r>
            <a:endParaRPr lang="de-DE" sz="2800" dirty="0"/>
          </a:p>
          <a:p>
            <a:r>
              <a:rPr lang="de-DE" dirty="0"/>
              <a:t>Aktuelle </a:t>
            </a:r>
            <a:r>
              <a:rPr lang="de-DE" dirty="0" err="1"/>
              <a:t>Chatbots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sz="2800" dirty="0"/>
              <a:t>Kein „Wille zur Macht“</a:t>
            </a:r>
          </a:p>
          <a:p>
            <a:r>
              <a:rPr lang="de-DE" dirty="0"/>
              <a:t>Zukünftige </a:t>
            </a:r>
            <a:r>
              <a:rPr lang="de-DE" dirty="0" err="1"/>
              <a:t>Chatbots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Intellektuell dem Menschen überlegen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„Wille zur Macht“ eventuell möglich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Aber: physisch dem Menschen unterlegen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Konklusion: </a:t>
            </a:r>
            <a:r>
              <a:rPr lang="de-DE" dirty="0"/>
              <a:t>Zukünftige </a:t>
            </a:r>
            <a:r>
              <a:rPr lang="de-DE" dirty="0" err="1"/>
              <a:t>Chatbots</a:t>
            </a:r>
            <a:r>
              <a:rPr lang="de-DE" dirty="0"/>
              <a:t> eine Art von Übermensch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14.12.2017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b="1" dirty="0"/>
              <a:t>Sicht 1: Wissenserlangung</a:t>
            </a:r>
          </a:p>
          <a:p>
            <a:pPr lvl="1"/>
            <a:r>
              <a:rPr lang="de-DE" sz="2800" dirty="0"/>
              <a:t>Wissen als Ressource der Gesellschaft</a:t>
            </a:r>
          </a:p>
          <a:p>
            <a:pPr lvl="1"/>
            <a:r>
              <a:rPr lang="de-DE" sz="2800" dirty="0"/>
              <a:t>„Wissen ist Macht“</a:t>
            </a:r>
          </a:p>
          <a:p>
            <a:r>
              <a:rPr lang="de-DE" b="1" dirty="0"/>
              <a:t>Sicht 2: differenzierte Betrachtungsweise</a:t>
            </a:r>
          </a:p>
          <a:p>
            <a:pPr lvl="1"/>
            <a:r>
              <a:rPr lang="de-DE" sz="2800" dirty="0"/>
              <a:t>Mehrere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Direkter Vergleich zwischen </a:t>
            </a:r>
            <a:r>
              <a:rPr lang="de-DE" dirty="0" err="1"/>
              <a:t>Chatbot</a:t>
            </a:r>
            <a:r>
              <a:rPr lang="de-DE" dirty="0"/>
              <a:t> und Übermensch gewagt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Übermensch bezieht sich auf Evolution des Menschen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Definition aus dem 19. Jahrhundert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Mögliche Intelligenz der </a:t>
            </a:r>
            <a:r>
              <a:rPr lang="de-DE" sz="2800" dirty="0" err="1"/>
              <a:t>Chatbot</a:t>
            </a:r>
            <a:r>
              <a:rPr lang="de-DE" sz="2800" dirty="0"/>
              <a:t>-KI nicht einschätzbar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Nietzsches Gedankenspiele für das Fazit irrelevant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r>
              <a:rPr lang="de-DE" dirty="0"/>
              <a:t> * 427 v. Chr. in Athen - † 347 v. Chr. in Athen</a:t>
            </a:r>
          </a:p>
          <a:p>
            <a:r>
              <a:rPr lang="de-DE" dirty="0"/>
              <a:t>Schüler des Sokrates</a:t>
            </a:r>
          </a:p>
          <a:p>
            <a:r>
              <a:rPr lang="de-DE" dirty="0"/>
              <a:t>Gründer der „Akademie“</a:t>
            </a:r>
          </a:p>
          <a:p>
            <a:pPr lvl="1"/>
            <a:r>
              <a:rPr lang="de-DE" dirty="0"/>
              <a:t>Lehrer von u.a. Aristoteles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Philosophie, Metaphysik, Erkenntnistheorie, Ethik, Anthropologie, Staatstheorie, Kosmologie, Kunsttheorie und Sprachphilosophie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89" y="1825625"/>
            <a:ext cx="234696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https://upload.wikimedia.org/wikipedia/commons/thumb/7/7d/Head_Platon_Glyptothek_Munich_548.jpg/431px-Head_Platon_Glyptothek_Munich_548.jpg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401095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Beispiel:</a:t>
            </a:r>
          </a:p>
          <a:p>
            <a:pPr marL="0" indent="0">
              <a:buNone/>
            </a:pPr>
            <a:r>
              <a:rPr lang="de-DE" dirty="0"/>
              <a:t>	Obersatz: Menschen sind sterblich.</a:t>
            </a:r>
          </a:p>
          <a:p>
            <a:pPr marL="0" indent="0">
              <a:buNone/>
            </a:pPr>
            <a:r>
              <a:rPr lang="de-DE" dirty="0"/>
              <a:t>	Untersatz: Griechen sind Menschen.</a:t>
            </a:r>
          </a:p>
          <a:p>
            <a:pPr marL="0" indent="0">
              <a:buNone/>
            </a:pPr>
            <a:r>
              <a:rPr lang="de-DE" dirty="0"/>
              <a:t>	Schluss: Griechen sind sterblich.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Microsoft Office PowerPoint</Application>
  <PresentationFormat>Breitbild</PresentationFormat>
  <Paragraphs>252</Paragraphs>
  <Slides>23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Felix Waibel</cp:lastModifiedBy>
  <cp:revision>327</cp:revision>
  <dcterms:created xsi:type="dcterms:W3CDTF">2017-10-26T10:14:06Z</dcterms:created>
  <dcterms:modified xsi:type="dcterms:W3CDTF">2017-12-14T12:50:40Z</dcterms:modified>
</cp:coreProperties>
</file>