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94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12.12.2017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12.12.2017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 Bestreben zu Wissen hat</a:t>
            </a:r>
          </a:p>
          <a:p>
            <a:r>
              <a:rPr lang="de-DE" dirty="0"/>
              <a:t>Wissen ist etwas, was sich erweitert und neu werden kann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Alle Vorgänge haben einen Zweck</a:t>
            </a:r>
          </a:p>
          <a:p>
            <a:r>
              <a:rPr lang="de-DE" dirty="0"/>
              <a:t>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3: „Syllogistik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4: „Jedes Problem hat seine ihm eigene Genauigkeit“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Manchmal ist es besser genauer hinzuschauen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Friedrich Nietzsche: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Wissen als Ressource der Gesellschaft</a:t>
            </a:r>
          </a:p>
          <a:p>
            <a:r>
              <a:rPr lang="de-DE" dirty="0"/>
              <a:t>„Wissen ist Macht“</a:t>
            </a:r>
          </a:p>
          <a:p>
            <a:endParaRPr lang="de-DE" dirty="0"/>
          </a:p>
          <a:p>
            <a:r>
              <a:rPr lang="de-DE" dirty="0"/>
              <a:t>Differenzierte Betrachtung </a:t>
            </a:r>
          </a:p>
          <a:p>
            <a:r>
              <a:rPr lang="de-DE" dirty="0"/>
              <a:t>Viele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Für das Fazit nicht relevant!!!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12.12.2017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Hier Beispiel: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Breitbild</PresentationFormat>
  <Paragraphs>168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Nico Vinzenz</cp:lastModifiedBy>
  <cp:revision>289</cp:revision>
  <dcterms:created xsi:type="dcterms:W3CDTF">2017-10-26T10:14:06Z</dcterms:created>
  <dcterms:modified xsi:type="dcterms:W3CDTF">2017-12-12T14:34:57Z</dcterms:modified>
</cp:coreProperties>
</file>