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0" r:id="rId15"/>
    <p:sldId id="286" r:id="rId16"/>
    <p:sldId id="292" r:id="rId17"/>
    <p:sldId id="293" r:id="rId18"/>
    <p:sldId id="294" r:id="rId19"/>
    <p:sldId id="287" r:id="rId20"/>
    <p:sldId id="288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919"/>
    <a:srgbClr val="EC421D"/>
    <a:srgbClr val="4472C4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124" autoAdjust="0"/>
  </p:normalViewPr>
  <p:slideViewPr>
    <p:cSldViewPr snapToGrid="0">
      <p:cViewPr varScale="1">
        <p:scale>
          <a:sx n="85" d="100"/>
          <a:sy n="85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Sohn eines reichen Arztes</a:t>
            </a:r>
          </a:p>
          <a:p>
            <a:r>
              <a:rPr lang="de-DE" dirty="0"/>
              <a:t>insgesamt 20 Jahre an Akademie -&gt; Lehrer</a:t>
            </a:r>
          </a:p>
          <a:p>
            <a:r>
              <a:rPr lang="de-DE" dirty="0"/>
              <a:t>Nach Tod Platons Lehrer von Alexander dem Großen (eroberte das größte Reich in der Geschichte der Antike.)</a:t>
            </a:r>
          </a:p>
          <a:p>
            <a:r>
              <a:rPr lang="de-DE" dirty="0"/>
              <a:t>Wieder nach Athen als Lehrer </a:t>
            </a:r>
          </a:p>
          <a:p>
            <a:r>
              <a:rPr lang="de-DE" dirty="0"/>
              <a:t>Wandte sich vom Königshaus ab Gotteslästerung -&gt; verließ Athen nach </a:t>
            </a:r>
            <a:r>
              <a:rPr lang="de-DE" dirty="0" err="1"/>
              <a:t>Chalkis</a:t>
            </a:r>
            <a:endParaRPr lang="de-DE" dirty="0"/>
          </a:p>
          <a:p>
            <a:endParaRPr lang="de-DE" dirty="0"/>
          </a:p>
          <a:p>
            <a:r>
              <a:rPr lang="de-DE" dirty="0"/>
              <a:t>Heute als Wissenschaftler, Biologe, Physiker und Philosoph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69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als Art Handwerkszeug -&gt; Welches Werkzeug aus meinem Koffer muss ich nehmen um ein Problem zu lösen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00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trennt die Methoden der Wissenschaft und Ethik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998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Ist es aus Sicht Aristoteles vertretbar einen </a:t>
            </a:r>
            <a:r>
              <a:rPr lang="de-DE" dirty="0" err="1"/>
              <a:t>Chatbot</a:t>
            </a:r>
            <a:r>
              <a:rPr lang="de-DE" dirty="0"/>
              <a:t> zu verwenden? Meinungsfindung</a:t>
            </a:r>
          </a:p>
          <a:p>
            <a:endParaRPr lang="de-DE" dirty="0"/>
          </a:p>
          <a:p>
            <a:r>
              <a:rPr lang="de-DE" dirty="0"/>
              <a:t>Abgewandelte Form heute in der KI (Aussagenlogik) -&gt; Es spricht nichts dagegen seine Erfindung zu verwenden.</a:t>
            </a:r>
          </a:p>
          <a:p>
            <a:endParaRPr lang="de-DE" dirty="0"/>
          </a:p>
          <a:p>
            <a:r>
              <a:rPr lang="de-DE" dirty="0"/>
              <a:t>Support </a:t>
            </a:r>
            <a:r>
              <a:rPr lang="de-DE" dirty="0" err="1"/>
              <a:t>Chatbot</a:t>
            </a:r>
            <a:r>
              <a:rPr lang="de-DE" dirty="0"/>
              <a:t>:</a:t>
            </a:r>
          </a:p>
          <a:p>
            <a:r>
              <a:rPr lang="de-DE" dirty="0"/>
              <a:t>Anwender hat eine Frage, will Wissen erlangen -&gt; Das Bestreben nach Wissen soll befriedigt werden -&gt; Problem: Der </a:t>
            </a:r>
            <a:r>
              <a:rPr lang="de-DE" dirty="0" err="1"/>
              <a:t>Chatbot</a:t>
            </a:r>
            <a:r>
              <a:rPr lang="de-DE" dirty="0"/>
              <a:t> als Wissensquelle</a:t>
            </a:r>
          </a:p>
          <a:p>
            <a:r>
              <a:rPr lang="de-DE" dirty="0"/>
              <a:t>geschichtlicher Hintergrund</a:t>
            </a:r>
          </a:p>
          <a:p>
            <a:endParaRPr lang="de-DE" dirty="0"/>
          </a:p>
          <a:p>
            <a:r>
              <a:rPr lang="de-DE" dirty="0" err="1"/>
              <a:t>Chabot</a:t>
            </a:r>
            <a:r>
              <a:rPr lang="de-DE" dirty="0"/>
              <a:t> erfüllt den Zweck</a:t>
            </a:r>
          </a:p>
          <a:p>
            <a:endParaRPr lang="de-DE" dirty="0"/>
          </a:p>
          <a:p>
            <a:r>
              <a:rPr lang="de-DE" dirty="0"/>
              <a:t>Heute noch das Problem</a:t>
            </a:r>
          </a:p>
          <a:p>
            <a:endParaRPr lang="de-DE" dirty="0"/>
          </a:p>
          <a:p>
            <a:r>
              <a:rPr lang="de-DE" dirty="0"/>
              <a:t>verschiedene Blickwinkel auch in dieser Hausarbeit</a:t>
            </a:r>
          </a:p>
          <a:p>
            <a:endParaRPr lang="de-DE" dirty="0"/>
          </a:p>
          <a:p>
            <a:r>
              <a:rPr lang="de-DE" dirty="0"/>
              <a:t>Konklusion befürwortet den Einsatz. -&gt; befriedigt das Bestreben nach Wissen -&gt; genaues Bild vom Thema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9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Wissen im Überfluss -&gt; Wissen identifizieren und herausfiltern -&gt; </a:t>
            </a:r>
            <a:r>
              <a:rPr lang="de-DE" dirty="0" err="1"/>
              <a:t>Chatbot</a:t>
            </a:r>
            <a:r>
              <a:rPr lang="de-DE" dirty="0"/>
              <a:t> gefilterte Quelle für Wissen -&gt; unterstützt die schnelle Wissenserlangung</a:t>
            </a:r>
          </a:p>
          <a:p>
            <a:endParaRPr lang="de-DE" dirty="0"/>
          </a:p>
          <a:p>
            <a:r>
              <a:rPr lang="de-DE" dirty="0"/>
              <a:t>Wir betrachten das Thema aus mehreren Blickwinkeln</a:t>
            </a:r>
          </a:p>
          <a:p>
            <a:endParaRPr lang="de-DE" dirty="0"/>
          </a:p>
          <a:p>
            <a:r>
              <a:rPr lang="de-DE" dirty="0"/>
              <a:t>-&gt; Aristoteles für die Fragestellung von Bedeutung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0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E35-913E-4F5C-B82A-017151C3CF2E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D52-B3C1-44AF-867B-E694896FE8F6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BAB2-6C7F-4450-A2AE-93CA97D58F94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155-D360-4F19-A00F-78921EA1ECE0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57-0B65-4D4D-95AE-D65A41317F2F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F25-1D90-48A5-9D2B-C9B4C61351C3}" type="datetime1">
              <a:rPr lang="de-DE" smtClean="0"/>
              <a:t>12.12.2017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57FF-C8C2-4DB2-80B3-297A90E469B1}" type="datetime1">
              <a:rPr lang="de-DE" smtClean="0"/>
              <a:t>12.12.2017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3A5-7FB1-43B2-8884-E9E9EB5E2312}" type="datetime1">
              <a:rPr lang="de-DE" smtClean="0"/>
              <a:t>12.12.2017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9779-0FB9-4BCD-864C-0ACBE9ACB817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1D88-FA2D-4A0F-A99E-4B1D00F2DADF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ECC2-9D94-478C-A60A-A7D4155B71A1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KI-</a:t>
            </a:r>
            <a:r>
              <a:rPr lang="de-DE" sz="54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: Ethisch vertretbar?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Datenschutz und Berufsethik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104B6-85FB-4C40-93D5-6C5BC5C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A88-594C-46B6-B0D5-054D34368737}" type="datetime1">
              <a:rPr lang="de-DE" smtClean="0"/>
              <a:t>12.12.2017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7FEB08-0010-4091-B5D4-AF27EFA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C024E5-6D61-4160-9BFE-C48FF9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33130-E652-4B61-8303-5D94CFDC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35" y="420688"/>
            <a:ext cx="1219200" cy="12192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200FF2-3042-4E78-B5D4-A033EDB14A23}"/>
              </a:ext>
            </a:extLst>
          </p:cNvPr>
          <p:cNvSpPr/>
          <p:nvPr/>
        </p:nvSpPr>
        <p:spPr>
          <a:xfrm>
            <a:off x="2421587" y="5856771"/>
            <a:ext cx="8613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Quelle Hochschule-Logo: https://portal.hs-weingarten.de/de/c/document_library/get_file?p_l_id=43004502&amp;folderId=43427541&amp;name=DLFE-268506.jpg</a:t>
            </a:r>
          </a:p>
          <a:p>
            <a:r>
              <a:rPr lang="de-DE" sz="1000" dirty="0"/>
              <a:t>Quelle Informatik-Logo: https://portal.hs-weingarten.de/de/c/document_library/get_file?p_l_id=43004502&amp;folderId=44063226&amp;name=DLFE-85271.jpg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FC1E2A-58DF-407E-8220-A9DA8A4F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1" y="420688"/>
            <a:ext cx="31667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1: „Das natürliche Bestreben des Menschen ist zu Wissen“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Aristoteles nimmt an, dass jeder das natürliche Bestreben zu Wissen hat.</a:t>
            </a:r>
          </a:p>
          <a:p>
            <a:r>
              <a:rPr lang="de-DE" dirty="0"/>
              <a:t>Wissen ist etwas, was sich erweitert und neu werden kann.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5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2: „Alles geschieht wegen einem gewissen Zweck“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dirty="0"/>
              <a:t>Es gibt kein Handeln ohne einen gewissen Zweck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Keine Sinnlosigkeit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3: „Syllogistik (Logik) bietet keine Antwort auf ethische Fragen“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Eine ethische Frage kann nicht mit wahr-falsch beantwortet werden.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1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4: „Jedes Problem hat seine ihm eigene Genauigkeit“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Probleme bedürfen einer angepassten Genauigkeit.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DFAD113-5E45-4FE8-AB1F-00D3087C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5533"/>
              </p:ext>
            </p:extLst>
          </p:nvPr>
        </p:nvGraphicFramePr>
        <p:xfrm>
          <a:off x="937590" y="2567026"/>
          <a:ext cx="9756914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43123">
                  <a:extLst>
                    <a:ext uri="{9D8B030D-6E8A-4147-A177-3AD203B41FA5}">
                      <a16:colId xmlns:a16="http://schemas.microsoft.com/office/drawing/2014/main" val="1607392312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366529838"/>
                    </a:ext>
                  </a:extLst>
                </a:gridCol>
              </a:tblGrid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Aussage: „Aristoteles der erste große Logiker“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0235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1: „Das natürliche Bestreben des Menschen ist zu Wissen“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26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2: „Alles geschieht wegen einem gewissen Zweck“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980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3: „Syllogistik bietet keine Antwort auf ethische Fragen“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93187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4: „Jedes Problem hat seine ihm eigene Genauigkeit“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945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9C6DE91C-9709-4A7E-998F-659F83A53FAA}"/>
              </a:ext>
            </a:extLst>
          </p:cNvPr>
          <p:cNvSpPr txBox="1"/>
          <p:nvPr/>
        </p:nvSpPr>
        <p:spPr>
          <a:xfrm>
            <a:off x="1893403" y="5596368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Konklusion: Es spricht nichts gegen einen </a:t>
            </a:r>
            <a:r>
              <a:rPr lang="de-DE" sz="2800" b="1" dirty="0" err="1"/>
              <a:t>Chatbot</a:t>
            </a:r>
            <a:r>
              <a:rPr lang="de-DE" sz="2800" b="1" dirty="0"/>
              <a:t>!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FE738D-7191-4F11-89E3-5C980ECD5184}"/>
              </a:ext>
            </a:extLst>
          </p:cNvPr>
          <p:cNvSpPr txBox="1"/>
          <p:nvPr/>
        </p:nvSpPr>
        <p:spPr>
          <a:xfrm>
            <a:off x="9982200" y="256702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88BC0E-549E-4D01-BDC0-0D4C47219414}"/>
              </a:ext>
            </a:extLst>
          </p:cNvPr>
          <p:cNvSpPr txBox="1"/>
          <p:nvPr/>
        </p:nvSpPr>
        <p:spPr>
          <a:xfrm>
            <a:off x="9982200" y="3177600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701917-F02C-4CE8-8DDD-530274EF7D9F}"/>
              </a:ext>
            </a:extLst>
          </p:cNvPr>
          <p:cNvSpPr txBox="1"/>
          <p:nvPr/>
        </p:nvSpPr>
        <p:spPr>
          <a:xfrm>
            <a:off x="9982200" y="3788174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FFE7C2-ACAC-40CB-A519-DD8E61BCFCF4}"/>
              </a:ext>
            </a:extLst>
          </p:cNvPr>
          <p:cNvSpPr txBox="1"/>
          <p:nvPr/>
        </p:nvSpPr>
        <p:spPr>
          <a:xfrm>
            <a:off x="9982200" y="440014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B54FCC-DB23-421A-963F-6295EBECE24A}"/>
              </a:ext>
            </a:extLst>
          </p:cNvPr>
          <p:cNvSpPr txBox="1"/>
          <p:nvPr/>
        </p:nvSpPr>
        <p:spPr>
          <a:xfrm>
            <a:off x="9982200" y="5009322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7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1: „Ewige Wiederkunft“</a:t>
            </a:r>
          </a:p>
          <a:p>
            <a:r>
              <a:rPr lang="de-DE" dirty="0"/>
              <a:t>Universum als zyklisches System</a:t>
            </a:r>
          </a:p>
          <a:p>
            <a:r>
              <a:rPr lang="de-DE" dirty="0"/>
              <a:t>Endliche Teile innerhalb des Universums und unendliche Zeit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Alle Zustände müssen sich unendlich oft wiederholen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0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2: „Wille zur Macht“</a:t>
            </a:r>
          </a:p>
          <a:p>
            <a:r>
              <a:rPr lang="de-DE" dirty="0"/>
              <a:t>Aktives bejahen des menschlichen Schicksals („Ewige Wiederkunft“)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Überwindung von Nihilismus, Religion und Moral</a:t>
            </a:r>
          </a:p>
          <a:p>
            <a:r>
              <a:rPr lang="de-DE" dirty="0"/>
              <a:t>Alles Gute und Grausame kann ungehindert an den Menschen dringen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Gewonnene Freiheit zur Selbstverbesserung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Voraussetzung zur Schaffung des „Übermenschen“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8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3: „Übermensch“</a:t>
            </a:r>
          </a:p>
          <a:p>
            <a:r>
              <a:rPr lang="de-DE" dirty="0"/>
              <a:t>Besonders starker Wille zur Macht sowie Überschuss an Lebenskraft</a:t>
            </a:r>
          </a:p>
          <a:p>
            <a:r>
              <a:rPr lang="de-DE" dirty="0"/>
              <a:t>Gehorcht keiner Moral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Schöpfer neuer Werte</a:t>
            </a:r>
          </a:p>
          <a:p>
            <a:r>
              <a:rPr lang="de-DE" dirty="0"/>
              <a:t>Seine Schaffung muss mit allen Mitteln angestrebt werden</a:t>
            </a:r>
            <a:endParaRPr lang="de-DE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Schwache Menschen müssen ihm geopfert werden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800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9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 err="1"/>
              <a:t>Chatbots</a:t>
            </a:r>
            <a:r>
              <a:rPr lang="de-DE" b="1" dirty="0"/>
              <a:t> </a:t>
            </a:r>
            <a:r>
              <a:rPr lang="de-DE" b="1"/>
              <a:t>= Übermensch?</a:t>
            </a:r>
            <a:endParaRPr lang="de-DE" sz="2800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4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0F4C1-7686-42BF-9225-4AE28C82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Grundlagen</a:t>
            </a:r>
          </a:p>
          <a:p>
            <a:r>
              <a:rPr lang="de-DE"/>
              <a:t>Kernthesen</a:t>
            </a:r>
            <a:endParaRPr lang="de-DE" dirty="0"/>
          </a:p>
          <a:p>
            <a:r>
              <a:rPr lang="de-DE" dirty="0"/>
              <a:t>Abwägung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D99-6DEA-420F-AEAC-AB387BCD608A}" type="datetime1">
              <a:rPr lang="de-DE" smtClean="0"/>
              <a:t>12.12.2017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  <a:endParaRPr lang="de-DE" dirty="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b="1" dirty="0"/>
              <a:t>Sicht 1: Wissenserlangung</a:t>
            </a:r>
          </a:p>
          <a:p>
            <a:pPr lvl="1"/>
            <a:r>
              <a:rPr lang="de-DE" sz="2800" dirty="0"/>
              <a:t>Wissen als Ressource der Gesellschaft</a:t>
            </a:r>
          </a:p>
          <a:p>
            <a:pPr lvl="1"/>
            <a:r>
              <a:rPr lang="de-DE" sz="2800" dirty="0"/>
              <a:t>„Wissen ist Macht“</a:t>
            </a:r>
          </a:p>
          <a:p>
            <a:r>
              <a:rPr lang="de-DE" b="1" dirty="0"/>
              <a:t>Sicht 2: differenzierte Betrachtungsweise</a:t>
            </a:r>
          </a:p>
          <a:p>
            <a:pPr lvl="1"/>
            <a:r>
              <a:rPr lang="de-DE" sz="2800" dirty="0"/>
              <a:t>Mehrere Blickwinkel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2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Für das Fazit nicht relevant!!!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16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Zitat letzte Seite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E4538E-B6E9-4274-9AF9-8E2380D4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CEB7D-527F-4237-9393-2E732716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7B01-4A3F-4ACA-9B4A-1955B5A2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3278-07EB-4512-AE21-649DB26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32C5D7-6AB0-4519-A42D-1868742D68AB}"/>
              </a:ext>
            </a:extLst>
          </p:cNvPr>
          <p:cNvSpPr/>
          <p:nvPr/>
        </p:nvSpPr>
        <p:spPr>
          <a:xfrm>
            <a:off x="4692410" y="4806198"/>
            <a:ext cx="28071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/>
              <a:t>Quelle: https://github.com/Fewa93/Berufsethik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E27C73-6DDD-4869-B5A1-B0B00652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4" y="4404519"/>
            <a:ext cx="1390650" cy="3524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2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5A572-03C5-4F0A-A815-C9A6585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97C5-8A15-4376-83F2-3E7974C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b="1" dirty="0"/>
              <a:t>Ist der Einsatz von </a:t>
            </a:r>
            <a:r>
              <a:rPr lang="de-DE" sz="3600" b="1" dirty="0" err="1"/>
              <a:t>Chatbots</a:t>
            </a:r>
            <a:r>
              <a:rPr lang="de-DE" sz="3600" b="1" dirty="0"/>
              <a:t> mit KI ethisch vertretbar?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Aus Sicht von drei Ethiker:</a:t>
            </a:r>
          </a:p>
          <a:p>
            <a:r>
              <a:rPr lang="de-DE" sz="3200" dirty="0"/>
              <a:t>Platon</a:t>
            </a:r>
          </a:p>
          <a:p>
            <a:r>
              <a:rPr lang="de-DE" sz="3200" dirty="0"/>
              <a:t>Aristoteles</a:t>
            </a:r>
          </a:p>
          <a:p>
            <a:r>
              <a:rPr lang="de-DE" sz="3200" dirty="0"/>
              <a:t>Friedrich Nietzsche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687C4-816F-4C68-85BA-1695F58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72A3D-F0FD-4347-A36C-0587033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3A4C5-78A3-4C27-8B46-4D0B2E0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9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500-365B-4CC7-A84D-565005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B9C94-2129-4374-8F4A-D566C28A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604"/>
            <a:ext cx="10515600" cy="718792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KI und </a:t>
            </a:r>
            <a:r>
              <a:rPr lang="de-DE" sz="3600" b="1" dirty="0" err="1"/>
              <a:t>Chatbots</a:t>
            </a:r>
            <a:r>
              <a:rPr lang="de-DE" sz="3600" b="1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6008D-F4E8-4370-86E1-35A3CA10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05359-EAAD-43C9-A7C2-F70A0DA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68970-3422-446C-9708-FDC9D984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19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dirty="0"/>
              <a:t> * 384 v. Chr. in </a:t>
            </a:r>
            <a:r>
              <a:rPr lang="de-DE" dirty="0" err="1"/>
              <a:t>Stagira</a:t>
            </a:r>
            <a:r>
              <a:rPr lang="de-DE" dirty="0"/>
              <a:t> - † 322 v. Chr. in </a:t>
            </a:r>
            <a:r>
              <a:rPr lang="de-DE" dirty="0" err="1"/>
              <a:t>Chalkis</a:t>
            </a:r>
            <a:endParaRPr lang="de-DE" dirty="0"/>
          </a:p>
          <a:p>
            <a:r>
              <a:rPr lang="de-DE" dirty="0"/>
              <a:t>War an Platons Akademie</a:t>
            </a:r>
          </a:p>
          <a:p>
            <a:r>
              <a:rPr lang="de-DE" dirty="0"/>
              <a:t>Lehrer von Alexander dem Großen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Wissenschaftler, Biologe, Physiker und Philosoph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9" y="1825625"/>
            <a:ext cx="243840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https://de.wikipedia.org/wiki/Aristoteles#/media/File:Aristotle_Altemps_Inv8575.jpg</a:t>
            </a:r>
          </a:p>
        </p:txBody>
      </p:sp>
    </p:spTree>
    <p:extLst>
      <p:ext uri="{BB962C8B-B14F-4D97-AF65-F5344CB8AC3E}">
        <p14:creationId xmlns:p14="http://schemas.microsoft.com/office/powerpoint/2010/main" val="10973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5924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* 15. Oktober 1844 in Röcken – </a:t>
            </a:r>
            <a:br>
              <a:rPr lang="de-DE" dirty="0"/>
            </a:br>
            <a:r>
              <a:rPr lang="de-DE" dirty="0"/>
              <a:t>† 25. August 1900 in Weimar</a:t>
            </a:r>
          </a:p>
          <a:p>
            <a:r>
              <a:rPr lang="de-DE" dirty="0"/>
              <a:t>Studierte klassische Philologie sowie Theologie</a:t>
            </a:r>
          </a:p>
          <a:p>
            <a:r>
              <a:rPr lang="de-DE" dirty="0"/>
              <a:t>Stark beeinflusst von Arthur Schopenhauer</a:t>
            </a:r>
          </a:p>
          <a:p>
            <a:r>
              <a:rPr lang="de-DE" dirty="0"/>
              <a:t>Professor an der Universität Basel</a:t>
            </a:r>
          </a:p>
          <a:p>
            <a:r>
              <a:rPr lang="de-DE" dirty="0"/>
              <a:t>Postum Weltberühmtheit („Also sprach Zarathustra“)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BAD500-621A-4EA6-A3FC-DB15887B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5125"/>
            <a:ext cx="3298134" cy="49573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4A2F8D-AE96-4CC0-8495-E0F6363167FF}"/>
              </a:ext>
            </a:extLst>
          </p:cNvPr>
          <p:cNvSpPr/>
          <p:nvPr/>
        </p:nvSpPr>
        <p:spPr>
          <a:xfrm>
            <a:off x="8610600" y="5425970"/>
            <a:ext cx="32981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https://de.wikiquote.org/wiki/Datei:Nietzsche187c.jpg</a:t>
            </a:r>
          </a:p>
        </p:txBody>
      </p:sp>
    </p:spTree>
    <p:extLst>
      <p:ext uri="{BB962C8B-B14F-4D97-AF65-F5344CB8AC3E}">
        <p14:creationId xmlns:p14="http://schemas.microsoft.com/office/powerpoint/2010/main" val="637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Platon: Kernthesen: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0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Aussage: „Aristoteles der erste große Logiker“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Entwickelte das Konzept der Logik bestehend aus Obersatz, Untersatz und Schluss</a:t>
            </a:r>
          </a:p>
          <a:p>
            <a:r>
              <a:rPr lang="de-DE" dirty="0"/>
              <a:t>Beispiel:</a:t>
            </a:r>
          </a:p>
          <a:p>
            <a:pPr marL="0" indent="0">
              <a:buNone/>
            </a:pPr>
            <a:r>
              <a:rPr lang="de-DE" dirty="0"/>
              <a:t>	Obersatz: Menschen sind sterblich.</a:t>
            </a:r>
          </a:p>
          <a:p>
            <a:pPr marL="0" indent="0">
              <a:buNone/>
            </a:pPr>
            <a:r>
              <a:rPr lang="de-DE" dirty="0"/>
              <a:t>	Untersatz: Griechen sind Menschen.</a:t>
            </a:r>
          </a:p>
          <a:p>
            <a:pPr marL="0" indent="0">
              <a:buNone/>
            </a:pPr>
            <a:r>
              <a:rPr lang="de-DE" dirty="0"/>
              <a:t>	Schluss: Griechen sind sterblich.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Microsoft Office PowerPoint</Application>
  <PresentationFormat>Breitbild</PresentationFormat>
  <Paragraphs>232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KI-Chatbots: Ethisch vertretbar?</vt:lpstr>
      <vt:lpstr>Agenda</vt:lpstr>
      <vt:lpstr>Fragestellung</vt:lpstr>
      <vt:lpstr>Grundlagen</vt:lpstr>
      <vt:lpstr>Grundlagen </vt:lpstr>
      <vt:lpstr>Grundlagen</vt:lpstr>
      <vt:lpstr>Grundlagen 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Abwägung</vt:lpstr>
      <vt:lpstr>Abwägung</vt:lpstr>
      <vt:lpstr>Abwägung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hoegerle@smart-it-gmbh.de</cp:lastModifiedBy>
  <cp:revision>309</cp:revision>
  <dcterms:created xsi:type="dcterms:W3CDTF">2017-10-26T10:14:06Z</dcterms:created>
  <dcterms:modified xsi:type="dcterms:W3CDTF">2017-12-12T16:59:11Z</dcterms:modified>
</cp:coreProperties>
</file>