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50A6-E0A7-4D90-9290-38C836827621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9B9A-5C1A-4A85-95C9-EEB160BA8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8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99B9A-5C1A-4A85-95C9-EEB160BA8F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65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55457-5037-35E0-1621-32421710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8E0F3B-B1D8-74BC-A6A7-F0DE212BB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4F2543-82A6-2378-9920-D7C16454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A54E4-ED4D-FFA8-D21E-180CA304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FF472-8B85-E142-675E-9AB46AC5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3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FA470-4FC2-BE6F-28E4-84D4EA7D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722F6F-82A9-B4F9-6DA1-5217E736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1C0E7-1D5D-284D-400A-835533A0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A1EC3-676D-3EF2-51FD-4BB5C7F2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2EBE45-1FFA-6477-BE20-91774F1D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1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302EF7-1C1A-9205-740A-BD5BD034C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87A1F2-5BCF-B295-3838-7A9BA9CA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9C89E-B240-932B-462E-C80C1BE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3DB8C-8C72-615C-146E-CD6C7F4D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F7BF4-0597-B668-9EB5-A5988D01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5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CD4B1-1371-8F07-BC5F-1AF593FE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B98E3-7BB1-4FE9-98FE-97110ACF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8BA1FC-DDDF-CAA4-DD3D-5D2D283C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F3835-34D2-9826-EF7F-C95D2745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B628D-EF3C-9F9C-1274-4475AD2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3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9288-171F-02B3-5826-C04E7C97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85B222-C8A0-C995-B021-27E705AA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DAB2F-8A27-6989-11C4-EDE29F6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A025B-9D31-4D1E-963F-C87FBC28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8B387-5B14-77E5-988F-26BC9E15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517C3-BE02-FE62-7291-219DC84B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23F31-8E85-EFD9-9BAA-00F201A3E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897320-40A3-FB6D-E0A0-A12BE250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809CE3-77D1-5951-E792-5FB02F74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CDD10-8B65-EDBF-58D3-E772FA67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165630-A59F-0680-713E-6690098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0D08B-B429-53C1-80FE-1E73B0C5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F49695-235D-1A2A-F6AC-C57584C7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63B8FB-6104-63C5-D763-11CD6071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4D7BC9-3CAD-B031-EE5C-7108D0424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D8933C-2D0D-F01B-62EB-A9F958DC6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4039B-9024-390F-83E4-9F9268EB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FB818A-9BB9-46EC-13EF-0D2C687D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508811-ADDE-9422-D9FC-6C7214B9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D2A0F-3BAB-0702-9672-6BA6A94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1C7A48-3FFB-3406-1E49-9DF5615B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FC045F-635C-FA99-AC19-8D489762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8B242-6472-A800-386F-5B146339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3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54EC00-AF7E-0FE3-FC72-C07003F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851CDE-D9C3-A2FD-B610-33811057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F603B-EEF8-7644-3FEF-0D4ECC31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3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04982-179B-EF72-55D1-816E4B73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0C275-9308-C968-3676-9F478C23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8EAC33-94D8-8D4A-6F71-CB29A74B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9AEEE-4341-E08B-D287-A5F322F7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BF887B-94E6-A130-D838-34C419FE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6D604A-4EF4-F343-28A0-9F9B7C7D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C0EC3-AD17-41F7-B8E1-4BAA8997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23F7AC-58DF-DF0F-1745-07B03C31A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07C052-C340-D297-2F4F-DBFD808AD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736E60-F100-E4DC-89C4-11F904A5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36F11-296E-0F67-ABBF-FDDE632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4FB40F-0658-B53E-C1FA-EB403CDA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0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D392-7E61-5501-6E31-9ECEC18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FCE2E8-F5AE-C191-5F7B-234D1BAA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0BB2B-06FE-2A2C-005A-0341BD41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2179-9E3C-44DD-8F1A-2DCC99DB827E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52946-BEC4-D63F-4AAD-3A4545DD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DDD30-D0A6-B739-2A67-6262B8535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A55BE-E1B4-4C69-A4C2-646929CE3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2D9F6E-5BA9-8A45-E46F-7D3B2C6C801C}"/>
              </a:ext>
            </a:extLst>
          </p:cNvPr>
          <p:cNvSpPr/>
          <p:nvPr/>
        </p:nvSpPr>
        <p:spPr>
          <a:xfrm>
            <a:off x="2105891" y="0"/>
            <a:ext cx="810029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D01CB1-85FA-E71A-6064-50802F7A43D3}"/>
              </a:ext>
            </a:extLst>
          </p:cNvPr>
          <p:cNvSpPr txBox="1"/>
          <p:nvPr/>
        </p:nvSpPr>
        <p:spPr>
          <a:xfrm>
            <a:off x="4813011" y="85725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Регистрация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CB9C0450-B4BD-7E2D-A3F3-C79F36F06E8D}"/>
              </a:ext>
            </a:extLst>
          </p:cNvPr>
          <p:cNvCxnSpPr/>
          <p:nvPr/>
        </p:nvCxnSpPr>
        <p:spPr>
          <a:xfrm>
            <a:off x="2105891" y="732056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4DCDD7-E2B5-C9CA-B6BF-A65B15347974}"/>
              </a:ext>
            </a:extLst>
          </p:cNvPr>
          <p:cNvSpPr txBox="1"/>
          <p:nvPr/>
        </p:nvSpPr>
        <p:spPr>
          <a:xfrm>
            <a:off x="2168381" y="858701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фамилию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34CDF6E-B260-02DB-F040-32420246AC19}"/>
              </a:ext>
            </a:extLst>
          </p:cNvPr>
          <p:cNvSpPr/>
          <p:nvPr/>
        </p:nvSpPr>
        <p:spPr>
          <a:xfrm>
            <a:off x="2282681" y="1228033"/>
            <a:ext cx="2079770" cy="38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5FA2F30-76CE-975E-DF46-11E6D3C9B325}"/>
              </a:ext>
            </a:extLst>
          </p:cNvPr>
          <p:cNvCxnSpPr/>
          <p:nvPr/>
        </p:nvCxnSpPr>
        <p:spPr>
          <a:xfrm>
            <a:off x="2105891" y="1762125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EB2E98A-550B-9DF8-0A9F-887579620C40}"/>
              </a:ext>
            </a:extLst>
          </p:cNvPr>
          <p:cNvCxnSpPr>
            <a:cxnSpLocks/>
          </p:cNvCxnSpPr>
          <p:nvPr/>
        </p:nvCxnSpPr>
        <p:spPr>
          <a:xfrm>
            <a:off x="4657725" y="763830"/>
            <a:ext cx="0" cy="1030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662DFE1-AB83-843B-8572-97F442E3B863}"/>
              </a:ext>
            </a:extLst>
          </p:cNvPr>
          <p:cNvSpPr/>
          <p:nvPr/>
        </p:nvSpPr>
        <p:spPr>
          <a:xfrm>
            <a:off x="4858762" y="1263859"/>
            <a:ext cx="2208781" cy="39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42AF82-E690-AB82-B9D7-C012BF51EFF4}"/>
              </a:ext>
            </a:extLst>
          </p:cNvPr>
          <p:cNvSpPr txBox="1"/>
          <p:nvPr/>
        </p:nvSpPr>
        <p:spPr>
          <a:xfrm>
            <a:off x="4813011" y="786392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имя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ED0DADC-51FE-2461-1319-AA8C7D204EE9}"/>
              </a:ext>
            </a:extLst>
          </p:cNvPr>
          <p:cNvCxnSpPr/>
          <p:nvPr/>
        </p:nvCxnSpPr>
        <p:spPr>
          <a:xfrm>
            <a:off x="7639050" y="732056"/>
            <a:ext cx="0" cy="1030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12811D9-9DF4-36E3-B1D1-EF89E7B72F08}"/>
              </a:ext>
            </a:extLst>
          </p:cNvPr>
          <p:cNvSpPr txBox="1"/>
          <p:nvPr/>
        </p:nvSpPr>
        <p:spPr>
          <a:xfrm>
            <a:off x="7664743" y="769172"/>
            <a:ext cx="254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дату рождения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CBE3543-6FDA-0DC5-B63E-61B7BB1119A8}"/>
              </a:ext>
            </a:extLst>
          </p:cNvPr>
          <p:cNvSpPr/>
          <p:nvPr/>
        </p:nvSpPr>
        <p:spPr>
          <a:xfrm>
            <a:off x="7724767" y="1247090"/>
            <a:ext cx="200033" cy="361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8DAA0F97-9247-F5AB-E70C-86492DAE9AF0}"/>
              </a:ext>
            </a:extLst>
          </p:cNvPr>
          <p:cNvSpPr/>
          <p:nvPr/>
        </p:nvSpPr>
        <p:spPr>
          <a:xfrm>
            <a:off x="8008202" y="1242929"/>
            <a:ext cx="20003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D0D98-B4CF-1A7E-FC4D-2781882B4A48}"/>
              </a:ext>
            </a:extLst>
          </p:cNvPr>
          <p:cNvSpPr txBox="1"/>
          <p:nvPr/>
        </p:nvSpPr>
        <p:spPr>
          <a:xfrm>
            <a:off x="8161143" y="1425455"/>
            <a:ext cx="25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28B0433-1252-A728-0563-9D3AFD56758B}"/>
              </a:ext>
            </a:extLst>
          </p:cNvPr>
          <p:cNvSpPr/>
          <p:nvPr/>
        </p:nvSpPr>
        <p:spPr>
          <a:xfrm>
            <a:off x="8344996" y="1242929"/>
            <a:ext cx="200031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76D2FFDC-5424-33B9-1D94-C5A4FE87CEDA}"/>
              </a:ext>
            </a:extLst>
          </p:cNvPr>
          <p:cNvSpPr/>
          <p:nvPr/>
        </p:nvSpPr>
        <p:spPr>
          <a:xfrm>
            <a:off x="8619961" y="1244486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847B10-D25A-4FFD-7C22-302082A6B4C7}"/>
              </a:ext>
            </a:extLst>
          </p:cNvPr>
          <p:cNvSpPr txBox="1"/>
          <p:nvPr/>
        </p:nvSpPr>
        <p:spPr>
          <a:xfrm>
            <a:off x="8786011" y="1421560"/>
            <a:ext cx="25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C2D40F0-D4FE-E4BA-EF59-7766C9975F6C}"/>
              </a:ext>
            </a:extLst>
          </p:cNvPr>
          <p:cNvSpPr/>
          <p:nvPr/>
        </p:nvSpPr>
        <p:spPr>
          <a:xfrm>
            <a:off x="8956757" y="1242929"/>
            <a:ext cx="197952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801EBA00-6164-7E0A-C825-B8C9548AE121}"/>
              </a:ext>
            </a:extLst>
          </p:cNvPr>
          <p:cNvSpPr/>
          <p:nvPr/>
        </p:nvSpPr>
        <p:spPr>
          <a:xfrm>
            <a:off x="9237113" y="1242929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EACB5800-1287-D0F3-6B20-7736B1E9B6B5}"/>
              </a:ext>
            </a:extLst>
          </p:cNvPr>
          <p:cNvSpPr/>
          <p:nvPr/>
        </p:nvSpPr>
        <p:spPr>
          <a:xfrm>
            <a:off x="9526864" y="1244487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EE6744A-E305-9B8A-E6F7-C212FD651FF6}"/>
              </a:ext>
            </a:extLst>
          </p:cNvPr>
          <p:cNvSpPr/>
          <p:nvPr/>
        </p:nvSpPr>
        <p:spPr>
          <a:xfrm>
            <a:off x="9812955" y="1242929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AA1BD30-8BE6-5855-AAE5-F5EC1832A709}"/>
              </a:ext>
            </a:extLst>
          </p:cNvPr>
          <p:cNvSpPr/>
          <p:nvPr/>
        </p:nvSpPr>
        <p:spPr>
          <a:xfrm>
            <a:off x="2357400" y="2511942"/>
            <a:ext cx="7269480" cy="557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7717BC-0031-C274-2631-DF406012D0BF}"/>
              </a:ext>
            </a:extLst>
          </p:cNvPr>
          <p:cNvSpPr txBox="1"/>
          <p:nvPr/>
        </p:nvSpPr>
        <p:spPr>
          <a:xfrm>
            <a:off x="2368595" y="1978364"/>
            <a:ext cx="269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номер телефона</a:t>
            </a:r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508B88F-8A18-6E8A-46A7-3AAC98A4779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105891" y="3429000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A48F0C0-1C75-9A2C-2668-15FC6260EE7D}"/>
              </a:ext>
            </a:extLst>
          </p:cNvPr>
          <p:cNvSpPr txBox="1"/>
          <p:nvPr/>
        </p:nvSpPr>
        <p:spPr>
          <a:xfrm>
            <a:off x="2357400" y="3494113"/>
            <a:ext cx="16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логин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E79B760F-2517-81DF-1635-557056FB8E35}"/>
              </a:ext>
            </a:extLst>
          </p:cNvPr>
          <p:cNvSpPr/>
          <p:nvPr/>
        </p:nvSpPr>
        <p:spPr>
          <a:xfrm>
            <a:off x="2457417" y="3882742"/>
            <a:ext cx="7269480" cy="557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0830B54E-2446-3F39-A753-CD74687FFE5E}"/>
              </a:ext>
            </a:extLst>
          </p:cNvPr>
          <p:cNvCxnSpPr/>
          <p:nvPr/>
        </p:nvCxnSpPr>
        <p:spPr>
          <a:xfrm>
            <a:off x="2105890" y="4599441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7A595625-F37C-7B04-04E7-0CACCDDFCA60}"/>
              </a:ext>
            </a:extLst>
          </p:cNvPr>
          <p:cNvCxnSpPr/>
          <p:nvPr/>
        </p:nvCxnSpPr>
        <p:spPr>
          <a:xfrm>
            <a:off x="2105890" y="5815584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013271B-4965-ECCD-9D26-05F175539D58}"/>
              </a:ext>
            </a:extLst>
          </p:cNvPr>
          <p:cNvSpPr txBox="1"/>
          <p:nvPr/>
        </p:nvSpPr>
        <p:spPr>
          <a:xfrm>
            <a:off x="2368595" y="4679247"/>
            <a:ext cx="190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пароль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16A1E209-49BA-304A-E40D-9DB84F015295}"/>
              </a:ext>
            </a:extLst>
          </p:cNvPr>
          <p:cNvSpPr/>
          <p:nvPr/>
        </p:nvSpPr>
        <p:spPr>
          <a:xfrm>
            <a:off x="2457417" y="5102750"/>
            <a:ext cx="7269480" cy="56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5C4A39-5A96-998F-7738-A3304F86FCB1}"/>
              </a:ext>
            </a:extLst>
          </p:cNvPr>
          <p:cNvSpPr txBox="1"/>
          <p:nvPr/>
        </p:nvSpPr>
        <p:spPr>
          <a:xfrm>
            <a:off x="2357400" y="5859412"/>
            <a:ext cx="288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Введите пароль повторно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157D1806-2388-4F5C-5736-205F2C30EE92}"/>
              </a:ext>
            </a:extLst>
          </p:cNvPr>
          <p:cNvSpPr/>
          <p:nvPr/>
        </p:nvSpPr>
        <p:spPr>
          <a:xfrm>
            <a:off x="2368595" y="6253430"/>
            <a:ext cx="7358302" cy="5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65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50DB448-F8AF-F048-82E3-447724307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EB7F6DBE-EBC5-964C-E7CA-791C26EE0C0B}"/>
              </a:ext>
            </a:extLst>
          </p:cNvPr>
          <p:cNvCxnSpPr/>
          <p:nvPr/>
        </p:nvCxnSpPr>
        <p:spPr>
          <a:xfrm>
            <a:off x="0" y="123444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A98789F-A317-2320-7931-31FCB44DA140}"/>
              </a:ext>
            </a:extLst>
          </p:cNvPr>
          <p:cNvSpPr txBox="1"/>
          <p:nvPr/>
        </p:nvSpPr>
        <p:spPr>
          <a:xfrm>
            <a:off x="3995928" y="364196"/>
            <a:ext cx="2825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заявку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C33E5A6-A962-F0A0-1B21-BBC556E54572}"/>
              </a:ext>
            </a:extLst>
          </p:cNvPr>
          <p:cNvSpPr txBox="1"/>
          <p:nvPr/>
        </p:nvSpPr>
        <p:spPr>
          <a:xfrm>
            <a:off x="685800" y="2706150"/>
            <a:ext cx="2269672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проблему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C734424-97FD-C2D0-57E1-76B2838AFF79}"/>
              </a:ext>
            </a:extLst>
          </p:cNvPr>
          <p:cNvSpPr txBox="1"/>
          <p:nvPr/>
        </p:nvSpPr>
        <p:spPr>
          <a:xfrm>
            <a:off x="685800" y="1676918"/>
            <a:ext cx="38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Напишите сломанное устройство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56BD3B5-8B2F-22D5-AEAE-CB3D1955F162}"/>
              </a:ext>
            </a:extLst>
          </p:cNvPr>
          <p:cNvSpPr/>
          <p:nvPr/>
        </p:nvSpPr>
        <p:spPr>
          <a:xfrm>
            <a:off x="4506685" y="1577229"/>
            <a:ext cx="5355772" cy="611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564F9FEF-42A7-FC0F-F95B-DA86727B702A}"/>
              </a:ext>
            </a:extLst>
          </p:cNvPr>
          <p:cNvSpPr/>
          <p:nvPr/>
        </p:nvSpPr>
        <p:spPr>
          <a:xfrm>
            <a:off x="685800" y="3200400"/>
            <a:ext cx="10646229" cy="1980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838B3739-620D-9E2C-FC7D-684437CCF6A5}"/>
              </a:ext>
            </a:extLst>
          </p:cNvPr>
          <p:cNvSpPr/>
          <p:nvPr/>
        </p:nvSpPr>
        <p:spPr>
          <a:xfrm>
            <a:off x="9891032" y="5412145"/>
            <a:ext cx="1992086" cy="13397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6941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1E814D-8360-34FA-BDA1-941F14356D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3A75755-008A-F241-CF03-A17483253355}"/>
              </a:ext>
            </a:extLst>
          </p:cNvPr>
          <p:cNvCxnSpPr/>
          <p:nvPr/>
        </p:nvCxnSpPr>
        <p:spPr>
          <a:xfrm>
            <a:off x="0" y="121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409707-2A87-4A74-ED49-4CE7D84BDEE2}"/>
              </a:ext>
            </a:extLst>
          </p:cNvPr>
          <p:cNvSpPr txBox="1"/>
          <p:nvPr/>
        </p:nvSpPr>
        <p:spPr>
          <a:xfrm>
            <a:off x="3895724" y="371475"/>
            <a:ext cx="3724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работников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CF75AF-E2A2-8E14-81E4-D43516235E3E}"/>
              </a:ext>
            </a:extLst>
          </p:cNvPr>
          <p:cNvSpPr/>
          <p:nvPr/>
        </p:nvSpPr>
        <p:spPr>
          <a:xfrm>
            <a:off x="1362075" y="1905000"/>
            <a:ext cx="9467850" cy="3438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7075E00-95FA-0462-5362-66B8FB5D0BD0}"/>
              </a:ext>
            </a:extLst>
          </p:cNvPr>
          <p:cNvCxnSpPr>
            <a:cxnSpLocks/>
          </p:cNvCxnSpPr>
          <p:nvPr/>
        </p:nvCxnSpPr>
        <p:spPr>
          <a:xfrm>
            <a:off x="1362075" y="1905000"/>
            <a:ext cx="9467850" cy="343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7A10967-B12B-19E3-F02F-D909BA68FF10}"/>
              </a:ext>
            </a:extLst>
          </p:cNvPr>
          <p:cNvCxnSpPr/>
          <p:nvPr/>
        </p:nvCxnSpPr>
        <p:spPr>
          <a:xfrm flipV="1">
            <a:off x="1362075" y="1905000"/>
            <a:ext cx="9467850" cy="343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E5BF04-EE8E-FC5B-25F0-CE42FA6B3830}"/>
              </a:ext>
            </a:extLst>
          </p:cNvPr>
          <p:cNvSpPr/>
          <p:nvPr/>
        </p:nvSpPr>
        <p:spPr>
          <a:xfrm>
            <a:off x="9572625" y="5529265"/>
            <a:ext cx="2076450" cy="1081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1EE02-64B9-7379-9AAF-7CD0EAEBFB16}"/>
              </a:ext>
            </a:extLst>
          </p:cNvPr>
          <p:cNvSpPr txBox="1"/>
          <p:nvPr/>
        </p:nvSpPr>
        <p:spPr>
          <a:xfrm>
            <a:off x="10167937" y="591609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67818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013D61-C6D9-3520-04FD-61CDD17E08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6801017-2ACD-8575-C3E8-A4E8FA72E958}"/>
              </a:ext>
            </a:extLst>
          </p:cNvPr>
          <p:cNvCxnSpPr/>
          <p:nvPr/>
        </p:nvCxnSpPr>
        <p:spPr>
          <a:xfrm>
            <a:off x="0" y="121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73AB27-57F0-034E-0F8D-26AC0D73C4E4}"/>
              </a:ext>
            </a:extLst>
          </p:cNvPr>
          <p:cNvSpPr txBox="1"/>
          <p:nvPr/>
        </p:nvSpPr>
        <p:spPr>
          <a:xfrm>
            <a:off x="3895724" y="371475"/>
            <a:ext cx="3724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работников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4BEB26-D567-558F-8235-6AA1E1A44B4D}"/>
              </a:ext>
            </a:extLst>
          </p:cNvPr>
          <p:cNvSpPr/>
          <p:nvPr/>
        </p:nvSpPr>
        <p:spPr>
          <a:xfrm>
            <a:off x="1362075" y="1905000"/>
            <a:ext cx="9467850" cy="3438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41526C3-F730-7D0F-CC61-021C118B5139}"/>
              </a:ext>
            </a:extLst>
          </p:cNvPr>
          <p:cNvCxnSpPr>
            <a:cxnSpLocks/>
          </p:cNvCxnSpPr>
          <p:nvPr/>
        </p:nvCxnSpPr>
        <p:spPr>
          <a:xfrm>
            <a:off x="1362075" y="1905000"/>
            <a:ext cx="9467850" cy="343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81D3A64-99D4-022C-287E-D2FAF6D3C7A8}"/>
              </a:ext>
            </a:extLst>
          </p:cNvPr>
          <p:cNvCxnSpPr/>
          <p:nvPr/>
        </p:nvCxnSpPr>
        <p:spPr>
          <a:xfrm flipV="1">
            <a:off x="1362075" y="1905000"/>
            <a:ext cx="9467850" cy="343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A557F5-584D-8B4A-3024-17609C384F3A}"/>
              </a:ext>
            </a:extLst>
          </p:cNvPr>
          <p:cNvSpPr/>
          <p:nvPr/>
        </p:nvSpPr>
        <p:spPr>
          <a:xfrm>
            <a:off x="9572624" y="5579281"/>
            <a:ext cx="2076450" cy="1081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638C4-BB9D-BF8A-F330-DD6B73B3C99A}"/>
              </a:ext>
            </a:extLst>
          </p:cNvPr>
          <p:cNvSpPr txBox="1"/>
          <p:nvPr/>
        </p:nvSpPr>
        <p:spPr>
          <a:xfrm>
            <a:off x="10167937" y="591609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76C025-BEAC-EBD1-3537-0497EB68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3" y="1904998"/>
            <a:ext cx="9467849" cy="34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8CDEC-05E0-A415-A432-DD315A77D396}"/>
              </a:ext>
            </a:extLst>
          </p:cNvPr>
          <p:cNvSpPr txBox="1"/>
          <p:nvPr/>
        </p:nvSpPr>
        <p:spPr>
          <a:xfrm>
            <a:off x="3571876" y="191908"/>
            <a:ext cx="50482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Техника, которую мы чиним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227F747-525A-D540-1AD5-98E7F47577EA}"/>
              </a:ext>
            </a:extLst>
          </p:cNvPr>
          <p:cNvCxnSpPr/>
          <p:nvPr/>
        </p:nvCxnSpPr>
        <p:spPr>
          <a:xfrm>
            <a:off x="0" y="11334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F43EB5-E0DD-1CD1-B70C-D99E3ADB6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6BC902-26EC-2098-EBBA-FE0EAC929CE5}"/>
              </a:ext>
            </a:extLst>
          </p:cNvPr>
          <p:cNvSpPr/>
          <p:nvPr/>
        </p:nvSpPr>
        <p:spPr>
          <a:xfrm>
            <a:off x="1081087" y="1700213"/>
            <a:ext cx="10029825" cy="345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467CC5F-ED40-E66A-E8EF-F5ED4C60E964}"/>
              </a:ext>
            </a:extLst>
          </p:cNvPr>
          <p:cNvCxnSpPr/>
          <p:nvPr/>
        </p:nvCxnSpPr>
        <p:spPr>
          <a:xfrm>
            <a:off x="1057275" y="1695450"/>
            <a:ext cx="10058400" cy="3457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D8F801-E270-37EC-94BC-E711FD3C2085}"/>
              </a:ext>
            </a:extLst>
          </p:cNvPr>
          <p:cNvCxnSpPr/>
          <p:nvPr/>
        </p:nvCxnSpPr>
        <p:spPr>
          <a:xfrm flipH="1">
            <a:off x="1081087" y="1700213"/>
            <a:ext cx="10029825" cy="3457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283A0-CE68-1F19-7E8B-6742DA08AA4F}"/>
              </a:ext>
            </a:extLst>
          </p:cNvPr>
          <p:cNvSpPr/>
          <p:nvPr/>
        </p:nvSpPr>
        <p:spPr>
          <a:xfrm>
            <a:off x="9220200" y="5381625"/>
            <a:ext cx="2181225" cy="1284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60AB0-C2AE-A86A-345E-25DC1BB88E64}"/>
              </a:ext>
            </a:extLst>
          </p:cNvPr>
          <p:cNvSpPr txBox="1"/>
          <p:nvPr/>
        </p:nvSpPr>
        <p:spPr>
          <a:xfrm>
            <a:off x="9866708" y="5818465"/>
            <a:ext cx="8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57969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397DFB-78EF-DB09-9338-09E1B22DE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9693B-3BC9-9578-018A-546B40DC2C7B}"/>
              </a:ext>
            </a:extLst>
          </p:cNvPr>
          <p:cNvSpPr txBox="1"/>
          <p:nvPr/>
        </p:nvSpPr>
        <p:spPr>
          <a:xfrm>
            <a:off x="3571876" y="191908"/>
            <a:ext cx="50482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Техника, которую мы чиним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B1DB2A8-2524-BC59-D8FA-CD5AF8E75FE0}"/>
              </a:ext>
            </a:extLst>
          </p:cNvPr>
          <p:cNvCxnSpPr/>
          <p:nvPr/>
        </p:nvCxnSpPr>
        <p:spPr>
          <a:xfrm>
            <a:off x="0" y="11334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366513-4D2A-90AB-2983-2268EEE05509}"/>
              </a:ext>
            </a:extLst>
          </p:cNvPr>
          <p:cNvSpPr/>
          <p:nvPr/>
        </p:nvSpPr>
        <p:spPr>
          <a:xfrm>
            <a:off x="1081087" y="1700213"/>
            <a:ext cx="10029825" cy="345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80CB33-80E5-2992-B5EB-512A67AF1158}"/>
              </a:ext>
            </a:extLst>
          </p:cNvPr>
          <p:cNvCxnSpPr/>
          <p:nvPr/>
        </p:nvCxnSpPr>
        <p:spPr>
          <a:xfrm>
            <a:off x="1057275" y="1695450"/>
            <a:ext cx="10058400" cy="3457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EC09F75-290F-0307-3AA5-25C4B64EAFB0}"/>
              </a:ext>
            </a:extLst>
          </p:cNvPr>
          <p:cNvCxnSpPr/>
          <p:nvPr/>
        </p:nvCxnSpPr>
        <p:spPr>
          <a:xfrm flipH="1">
            <a:off x="1081087" y="1700213"/>
            <a:ext cx="10029825" cy="3457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2FE00C-9D16-91E8-0B85-72167ED486D6}"/>
              </a:ext>
            </a:extLst>
          </p:cNvPr>
          <p:cNvSpPr/>
          <p:nvPr/>
        </p:nvSpPr>
        <p:spPr>
          <a:xfrm>
            <a:off x="9220200" y="5381625"/>
            <a:ext cx="2181225" cy="12844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758E5-CC99-E013-2170-EDA099FA5114}"/>
              </a:ext>
            </a:extLst>
          </p:cNvPr>
          <p:cNvSpPr txBox="1"/>
          <p:nvPr/>
        </p:nvSpPr>
        <p:spPr>
          <a:xfrm>
            <a:off x="9866708" y="5818465"/>
            <a:ext cx="8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F00237-D96F-2C8E-18A2-8CE335EA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1700212"/>
            <a:ext cx="10029824" cy="34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EFB027-03D4-4B0D-BE02-A967EDBA44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2427080-EB54-76B5-6021-A6BAE9B57AE8}"/>
              </a:ext>
            </a:extLst>
          </p:cNvPr>
          <p:cNvCxnSpPr/>
          <p:nvPr/>
        </p:nvCxnSpPr>
        <p:spPr>
          <a:xfrm>
            <a:off x="0" y="9810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A52AD5-C378-0BA6-90D5-E106BDF43EE0}"/>
              </a:ext>
            </a:extLst>
          </p:cNvPr>
          <p:cNvSpPr txBox="1"/>
          <p:nvPr/>
        </p:nvSpPr>
        <p:spPr>
          <a:xfrm>
            <a:off x="4519613" y="198150"/>
            <a:ext cx="31527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 техники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49DA8C-4BA2-ACDF-CBB5-8688CF45831B}"/>
              </a:ext>
            </a:extLst>
          </p:cNvPr>
          <p:cNvSpPr/>
          <p:nvPr/>
        </p:nvSpPr>
        <p:spPr>
          <a:xfrm>
            <a:off x="1185862" y="1571625"/>
            <a:ext cx="9820275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5B0AE47-5C24-C61B-6F54-E98D36F86E40}"/>
              </a:ext>
            </a:extLst>
          </p:cNvPr>
          <p:cNvCxnSpPr/>
          <p:nvPr/>
        </p:nvCxnSpPr>
        <p:spPr>
          <a:xfrm>
            <a:off x="1181100" y="1562100"/>
            <a:ext cx="9782175" cy="293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793D217-FDDD-B776-DE3A-570478D836B7}"/>
              </a:ext>
            </a:extLst>
          </p:cNvPr>
          <p:cNvCxnSpPr/>
          <p:nvPr/>
        </p:nvCxnSpPr>
        <p:spPr>
          <a:xfrm flipH="1">
            <a:off x="1185862" y="1571625"/>
            <a:ext cx="9820275" cy="294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BCDE1-2897-8980-0EA4-183E96E3CC3A}"/>
              </a:ext>
            </a:extLst>
          </p:cNvPr>
          <p:cNvSpPr/>
          <p:nvPr/>
        </p:nvSpPr>
        <p:spPr>
          <a:xfrm>
            <a:off x="8496300" y="4962525"/>
            <a:ext cx="3105150" cy="151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F642B-E79F-5439-284D-917A07885882}"/>
              </a:ext>
            </a:extLst>
          </p:cNvPr>
          <p:cNvSpPr txBox="1"/>
          <p:nvPr/>
        </p:nvSpPr>
        <p:spPr>
          <a:xfrm>
            <a:off x="9596437" y="5529262"/>
            <a:ext cx="9048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30345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095092-3B72-08A5-61C2-D7AC0C7EC2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1859FF2-3F88-9CBC-C299-626A35018C32}"/>
              </a:ext>
            </a:extLst>
          </p:cNvPr>
          <p:cNvCxnSpPr/>
          <p:nvPr/>
        </p:nvCxnSpPr>
        <p:spPr>
          <a:xfrm>
            <a:off x="0" y="9810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A288B1-F05C-94CF-E65C-26CE3D62E984}"/>
              </a:ext>
            </a:extLst>
          </p:cNvPr>
          <p:cNvSpPr txBox="1"/>
          <p:nvPr/>
        </p:nvSpPr>
        <p:spPr>
          <a:xfrm>
            <a:off x="4519613" y="198150"/>
            <a:ext cx="31527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 техники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F36562-060C-AA46-C9CC-099BC0F696E3}"/>
              </a:ext>
            </a:extLst>
          </p:cNvPr>
          <p:cNvSpPr/>
          <p:nvPr/>
        </p:nvSpPr>
        <p:spPr>
          <a:xfrm>
            <a:off x="1185862" y="1571625"/>
            <a:ext cx="9820275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120EADF-F68B-646C-C414-1B0F4335FADB}"/>
              </a:ext>
            </a:extLst>
          </p:cNvPr>
          <p:cNvCxnSpPr/>
          <p:nvPr/>
        </p:nvCxnSpPr>
        <p:spPr>
          <a:xfrm>
            <a:off x="1181100" y="1562100"/>
            <a:ext cx="9782175" cy="293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3768DE0-FF07-492D-10CB-E2050E6587C8}"/>
              </a:ext>
            </a:extLst>
          </p:cNvPr>
          <p:cNvCxnSpPr/>
          <p:nvPr/>
        </p:nvCxnSpPr>
        <p:spPr>
          <a:xfrm flipH="1">
            <a:off x="1185862" y="1571625"/>
            <a:ext cx="9820275" cy="294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A6D893-EDCA-6C60-BC68-E2B59386BAA9}"/>
              </a:ext>
            </a:extLst>
          </p:cNvPr>
          <p:cNvSpPr/>
          <p:nvPr/>
        </p:nvSpPr>
        <p:spPr>
          <a:xfrm>
            <a:off x="8496300" y="4962525"/>
            <a:ext cx="3105150" cy="15144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33649-6E93-8A38-C3A1-C2EBDDAB92A4}"/>
              </a:ext>
            </a:extLst>
          </p:cNvPr>
          <p:cNvSpPr txBox="1"/>
          <p:nvPr/>
        </p:nvSpPr>
        <p:spPr>
          <a:xfrm>
            <a:off x="9596437" y="5529262"/>
            <a:ext cx="9048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0004A4-7503-E91C-9AEC-070F0383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1543049"/>
            <a:ext cx="9820275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6F720B-8EE2-7799-A10F-78A6B5DD1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CBF40B8-C780-014D-6F45-1B61BE5530AB}"/>
              </a:ext>
            </a:extLst>
          </p:cNvPr>
          <p:cNvCxnSpPr/>
          <p:nvPr/>
        </p:nvCxnSpPr>
        <p:spPr>
          <a:xfrm>
            <a:off x="0" y="9810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B8C10F-4A58-FC31-9BE6-84324EC1C5A0}"/>
              </a:ext>
            </a:extLst>
          </p:cNvPr>
          <p:cNvSpPr txBox="1"/>
          <p:nvPr/>
        </p:nvSpPr>
        <p:spPr>
          <a:xfrm>
            <a:off x="4757738" y="198150"/>
            <a:ext cx="26765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Комментарии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4291A3-4474-47A4-C0B0-FC2D75BE28B1}"/>
              </a:ext>
            </a:extLst>
          </p:cNvPr>
          <p:cNvSpPr/>
          <p:nvPr/>
        </p:nvSpPr>
        <p:spPr>
          <a:xfrm>
            <a:off x="1147762" y="1440149"/>
            <a:ext cx="9896475" cy="347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D6C96B4-9872-2B71-01CC-C5461D89240A}"/>
              </a:ext>
            </a:extLst>
          </p:cNvPr>
          <p:cNvCxnSpPr/>
          <p:nvPr/>
        </p:nvCxnSpPr>
        <p:spPr>
          <a:xfrm>
            <a:off x="1147762" y="1440149"/>
            <a:ext cx="9896475" cy="347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19F9DA4-1D83-4CD8-9598-2914878FE3AC}"/>
              </a:ext>
            </a:extLst>
          </p:cNvPr>
          <p:cNvCxnSpPr/>
          <p:nvPr/>
        </p:nvCxnSpPr>
        <p:spPr>
          <a:xfrm flipH="1">
            <a:off x="1147762" y="1440149"/>
            <a:ext cx="9896475" cy="347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308E4E-1F47-2927-BAAC-8085B8A499DE}"/>
              </a:ext>
            </a:extLst>
          </p:cNvPr>
          <p:cNvSpPr/>
          <p:nvPr/>
        </p:nvSpPr>
        <p:spPr>
          <a:xfrm>
            <a:off x="8582025" y="5218763"/>
            <a:ext cx="2971800" cy="130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487BE-8436-B61D-4F88-F4F99A463262}"/>
              </a:ext>
            </a:extLst>
          </p:cNvPr>
          <p:cNvSpPr txBox="1"/>
          <p:nvPr/>
        </p:nvSpPr>
        <p:spPr>
          <a:xfrm>
            <a:off x="9641681" y="5687028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99430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56A670-5A56-ACEE-EDF1-60ACBC742A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2D6F90-54B5-FC37-7E89-6A0AA00867EB}"/>
              </a:ext>
            </a:extLst>
          </p:cNvPr>
          <p:cNvCxnSpPr/>
          <p:nvPr/>
        </p:nvCxnSpPr>
        <p:spPr>
          <a:xfrm>
            <a:off x="0" y="9810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92D785-4367-C5C4-0EA4-362B823ADF24}"/>
              </a:ext>
            </a:extLst>
          </p:cNvPr>
          <p:cNvSpPr txBox="1"/>
          <p:nvPr/>
        </p:nvSpPr>
        <p:spPr>
          <a:xfrm>
            <a:off x="4757738" y="198150"/>
            <a:ext cx="26765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Комментарии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B4EA346-4ADF-44B4-4E0F-D771AB9E12C1}"/>
              </a:ext>
            </a:extLst>
          </p:cNvPr>
          <p:cNvSpPr/>
          <p:nvPr/>
        </p:nvSpPr>
        <p:spPr>
          <a:xfrm>
            <a:off x="1147762" y="1440149"/>
            <a:ext cx="9896475" cy="347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A6AD942-05E9-509C-6E40-7CA051775512}"/>
              </a:ext>
            </a:extLst>
          </p:cNvPr>
          <p:cNvCxnSpPr/>
          <p:nvPr/>
        </p:nvCxnSpPr>
        <p:spPr>
          <a:xfrm>
            <a:off x="1147762" y="1440149"/>
            <a:ext cx="9896475" cy="347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3C561BC-4CFE-4E93-3F6A-271C4D3DFC6D}"/>
              </a:ext>
            </a:extLst>
          </p:cNvPr>
          <p:cNvCxnSpPr/>
          <p:nvPr/>
        </p:nvCxnSpPr>
        <p:spPr>
          <a:xfrm flipH="1">
            <a:off x="1147762" y="1440149"/>
            <a:ext cx="9896475" cy="347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838D11-3768-D1C3-EC5D-17ED0543C5B6}"/>
              </a:ext>
            </a:extLst>
          </p:cNvPr>
          <p:cNvSpPr/>
          <p:nvPr/>
        </p:nvSpPr>
        <p:spPr>
          <a:xfrm>
            <a:off x="8582025" y="5218763"/>
            <a:ext cx="2971800" cy="130586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AFB2D-5E0E-F9BD-4CCE-442D96906AEA}"/>
              </a:ext>
            </a:extLst>
          </p:cNvPr>
          <p:cNvSpPr txBox="1"/>
          <p:nvPr/>
        </p:nvSpPr>
        <p:spPr>
          <a:xfrm>
            <a:off x="9641681" y="5687028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Назад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4E1A75-7BB1-B3DC-435D-D425F6CF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40148"/>
            <a:ext cx="9926365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5D2D24A0-6A87-BEAC-94DA-D76C5C76527B}"/>
              </a:ext>
            </a:extLst>
          </p:cNvPr>
          <p:cNvSpPr/>
          <p:nvPr/>
        </p:nvSpPr>
        <p:spPr>
          <a:xfrm>
            <a:off x="2105891" y="0"/>
            <a:ext cx="8100291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CEAC4E5-9EB9-D784-88F2-ED5BBAF6FC64}"/>
              </a:ext>
            </a:extLst>
          </p:cNvPr>
          <p:cNvSpPr txBox="1"/>
          <p:nvPr/>
        </p:nvSpPr>
        <p:spPr>
          <a:xfrm>
            <a:off x="4813011" y="85725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Регистрация</a:t>
            </a:r>
          </a:p>
        </p:txBody>
      </p:sp>
      <p:cxnSp>
        <p:nvCxnSpPr>
          <p:cNvPr id="385" name="Прямая соединительная линия 384">
            <a:extLst>
              <a:ext uri="{FF2B5EF4-FFF2-40B4-BE49-F238E27FC236}">
                <a16:creationId xmlns:a16="http://schemas.microsoft.com/office/drawing/2014/main" id="{1FBA1351-7094-BBA4-7007-1C4D51853110}"/>
              </a:ext>
            </a:extLst>
          </p:cNvPr>
          <p:cNvCxnSpPr/>
          <p:nvPr/>
        </p:nvCxnSpPr>
        <p:spPr>
          <a:xfrm>
            <a:off x="2105891" y="732056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62A80051-4C85-9BAE-C8CF-81F01EAB5A55}"/>
              </a:ext>
            </a:extLst>
          </p:cNvPr>
          <p:cNvSpPr txBox="1"/>
          <p:nvPr/>
        </p:nvSpPr>
        <p:spPr>
          <a:xfrm>
            <a:off x="2168381" y="858701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фамилию</a:t>
            </a:r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7E44258-EFBC-3CB5-0608-178F7EE7BF2E}"/>
              </a:ext>
            </a:extLst>
          </p:cNvPr>
          <p:cNvSpPr/>
          <p:nvPr/>
        </p:nvSpPr>
        <p:spPr>
          <a:xfrm>
            <a:off x="2282681" y="1228033"/>
            <a:ext cx="2079770" cy="38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D0AEED7A-1DE7-C3D5-6DD0-EA5175609EC5}"/>
              </a:ext>
            </a:extLst>
          </p:cNvPr>
          <p:cNvCxnSpPr/>
          <p:nvPr/>
        </p:nvCxnSpPr>
        <p:spPr>
          <a:xfrm>
            <a:off x="2105891" y="1762125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E6FBD80A-EC5A-7603-2DA8-9C4A6274E183}"/>
              </a:ext>
            </a:extLst>
          </p:cNvPr>
          <p:cNvCxnSpPr>
            <a:cxnSpLocks/>
          </p:cNvCxnSpPr>
          <p:nvPr/>
        </p:nvCxnSpPr>
        <p:spPr>
          <a:xfrm>
            <a:off x="4657725" y="763830"/>
            <a:ext cx="0" cy="1030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F3966583-6A91-8695-6719-1E36027401C2}"/>
              </a:ext>
            </a:extLst>
          </p:cNvPr>
          <p:cNvSpPr/>
          <p:nvPr/>
        </p:nvSpPr>
        <p:spPr>
          <a:xfrm>
            <a:off x="4858762" y="1263859"/>
            <a:ext cx="2208781" cy="39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D361AD13-8B8F-8AA1-714A-26BCC051FCD7}"/>
              </a:ext>
            </a:extLst>
          </p:cNvPr>
          <p:cNvSpPr txBox="1"/>
          <p:nvPr/>
        </p:nvSpPr>
        <p:spPr>
          <a:xfrm>
            <a:off x="4813011" y="786392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имя</a:t>
            </a:r>
          </a:p>
        </p:txBody>
      </p:sp>
      <p:cxnSp>
        <p:nvCxnSpPr>
          <p:cNvPr id="392" name="Прямая соединительная линия 391">
            <a:extLst>
              <a:ext uri="{FF2B5EF4-FFF2-40B4-BE49-F238E27FC236}">
                <a16:creationId xmlns:a16="http://schemas.microsoft.com/office/drawing/2014/main" id="{53A2E037-1AD9-DC8E-E81A-646C045598B5}"/>
              </a:ext>
            </a:extLst>
          </p:cNvPr>
          <p:cNvCxnSpPr/>
          <p:nvPr/>
        </p:nvCxnSpPr>
        <p:spPr>
          <a:xfrm>
            <a:off x="7639050" y="732056"/>
            <a:ext cx="0" cy="1030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1D5AA6D-911A-7143-8F5C-D386BC02955E}"/>
              </a:ext>
            </a:extLst>
          </p:cNvPr>
          <p:cNvSpPr txBox="1"/>
          <p:nvPr/>
        </p:nvSpPr>
        <p:spPr>
          <a:xfrm>
            <a:off x="7664743" y="769172"/>
            <a:ext cx="254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дату рождения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72B97E3A-BF96-B6C0-FD0E-49D03E59E345}"/>
              </a:ext>
            </a:extLst>
          </p:cNvPr>
          <p:cNvSpPr/>
          <p:nvPr/>
        </p:nvSpPr>
        <p:spPr>
          <a:xfrm>
            <a:off x="7724767" y="1247090"/>
            <a:ext cx="200033" cy="361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A18008AF-E566-5337-34A8-6CE54F4027A4}"/>
              </a:ext>
            </a:extLst>
          </p:cNvPr>
          <p:cNvSpPr/>
          <p:nvPr/>
        </p:nvSpPr>
        <p:spPr>
          <a:xfrm>
            <a:off x="8008202" y="1242929"/>
            <a:ext cx="20003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125DAB0-78AA-CE68-C9F2-C7D1419A4807}"/>
              </a:ext>
            </a:extLst>
          </p:cNvPr>
          <p:cNvSpPr txBox="1"/>
          <p:nvPr/>
        </p:nvSpPr>
        <p:spPr>
          <a:xfrm>
            <a:off x="8161143" y="1425455"/>
            <a:ext cx="25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D7341A59-2426-D4E6-B975-ADDB6B056FE3}"/>
              </a:ext>
            </a:extLst>
          </p:cNvPr>
          <p:cNvSpPr/>
          <p:nvPr/>
        </p:nvSpPr>
        <p:spPr>
          <a:xfrm>
            <a:off x="8344996" y="1242929"/>
            <a:ext cx="200031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8" name="Прямоугольник 397">
            <a:extLst>
              <a:ext uri="{FF2B5EF4-FFF2-40B4-BE49-F238E27FC236}">
                <a16:creationId xmlns:a16="http://schemas.microsoft.com/office/drawing/2014/main" id="{DD251EF7-49AD-7BD3-BA69-5F5D5FBECD1C}"/>
              </a:ext>
            </a:extLst>
          </p:cNvPr>
          <p:cNvSpPr/>
          <p:nvPr/>
        </p:nvSpPr>
        <p:spPr>
          <a:xfrm>
            <a:off x="8619961" y="1244486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201EA36-24F8-D1E4-0782-6F26D494FB02}"/>
              </a:ext>
            </a:extLst>
          </p:cNvPr>
          <p:cNvSpPr txBox="1"/>
          <p:nvPr/>
        </p:nvSpPr>
        <p:spPr>
          <a:xfrm>
            <a:off x="8786011" y="1421560"/>
            <a:ext cx="25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1A806EBC-09FD-C1BC-BBF1-64E9DFCB18D5}"/>
              </a:ext>
            </a:extLst>
          </p:cNvPr>
          <p:cNvSpPr/>
          <p:nvPr/>
        </p:nvSpPr>
        <p:spPr>
          <a:xfrm>
            <a:off x="8956757" y="1242929"/>
            <a:ext cx="197952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B25FA056-19B7-2F24-45B6-47F6782EA3E0}"/>
              </a:ext>
            </a:extLst>
          </p:cNvPr>
          <p:cNvSpPr/>
          <p:nvPr/>
        </p:nvSpPr>
        <p:spPr>
          <a:xfrm>
            <a:off x="9237113" y="1242929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09DC7ED0-0151-28BE-DB4A-D0727F7CD9E3}"/>
              </a:ext>
            </a:extLst>
          </p:cNvPr>
          <p:cNvSpPr/>
          <p:nvPr/>
        </p:nvSpPr>
        <p:spPr>
          <a:xfrm>
            <a:off x="9526864" y="1244487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ECC11DED-C912-FBE6-2AF2-A6DBA81889E8}"/>
              </a:ext>
            </a:extLst>
          </p:cNvPr>
          <p:cNvSpPr/>
          <p:nvPr/>
        </p:nvSpPr>
        <p:spPr>
          <a:xfrm>
            <a:off x="9812955" y="1242929"/>
            <a:ext cx="200033" cy="36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AE9B80CF-DCCB-FA10-79F7-AD1E7F1C9A76}"/>
              </a:ext>
            </a:extLst>
          </p:cNvPr>
          <p:cNvSpPr/>
          <p:nvPr/>
        </p:nvSpPr>
        <p:spPr>
          <a:xfrm>
            <a:off x="2357400" y="2511942"/>
            <a:ext cx="7269480" cy="557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1D435B4-7CC2-5E5F-F85D-5C4BB7B2FA11}"/>
              </a:ext>
            </a:extLst>
          </p:cNvPr>
          <p:cNvSpPr txBox="1"/>
          <p:nvPr/>
        </p:nvSpPr>
        <p:spPr>
          <a:xfrm>
            <a:off x="2368595" y="1978364"/>
            <a:ext cx="269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номер телефона</a:t>
            </a:r>
          </a:p>
        </p:txBody>
      </p:sp>
      <p:cxnSp>
        <p:nvCxnSpPr>
          <p:cNvPr id="406" name="Прямая соединительная линия 405">
            <a:extLst>
              <a:ext uri="{FF2B5EF4-FFF2-40B4-BE49-F238E27FC236}">
                <a16:creationId xmlns:a16="http://schemas.microsoft.com/office/drawing/2014/main" id="{51877169-C99D-043E-5C75-78E6C260F6D6}"/>
              </a:ext>
            </a:extLst>
          </p:cNvPr>
          <p:cNvCxnSpPr/>
          <p:nvPr/>
        </p:nvCxnSpPr>
        <p:spPr>
          <a:xfrm>
            <a:off x="2105891" y="3429000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DEC66528-FF2F-8E47-1357-8F792AE99FA6}"/>
              </a:ext>
            </a:extLst>
          </p:cNvPr>
          <p:cNvSpPr txBox="1"/>
          <p:nvPr/>
        </p:nvSpPr>
        <p:spPr>
          <a:xfrm>
            <a:off x="2357400" y="3494113"/>
            <a:ext cx="16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логин</a:t>
            </a:r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DB82557B-D71A-FD51-8A93-F14958410EAA}"/>
              </a:ext>
            </a:extLst>
          </p:cNvPr>
          <p:cNvSpPr/>
          <p:nvPr/>
        </p:nvSpPr>
        <p:spPr>
          <a:xfrm>
            <a:off x="2457417" y="3882742"/>
            <a:ext cx="7269480" cy="557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9" name="Прямая соединительная линия 408">
            <a:extLst>
              <a:ext uri="{FF2B5EF4-FFF2-40B4-BE49-F238E27FC236}">
                <a16:creationId xmlns:a16="http://schemas.microsoft.com/office/drawing/2014/main" id="{8467D0A7-1E70-3B50-4238-C5152BAAF697}"/>
              </a:ext>
            </a:extLst>
          </p:cNvPr>
          <p:cNvCxnSpPr/>
          <p:nvPr/>
        </p:nvCxnSpPr>
        <p:spPr>
          <a:xfrm>
            <a:off x="2105890" y="4599441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Прямая соединительная линия 409">
            <a:extLst>
              <a:ext uri="{FF2B5EF4-FFF2-40B4-BE49-F238E27FC236}">
                <a16:creationId xmlns:a16="http://schemas.microsoft.com/office/drawing/2014/main" id="{3791F306-8968-AB17-C54F-661CC4948841}"/>
              </a:ext>
            </a:extLst>
          </p:cNvPr>
          <p:cNvCxnSpPr/>
          <p:nvPr/>
        </p:nvCxnSpPr>
        <p:spPr>
          <a:xfrm>
            <a:off x="2105890" y="5815584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2A51B5FC-D487-D0BA-1978-82DBC4F6CF55}"/>
              </a:ext>
            </a:extLst>
          </p:cNvPr>
          <p:cNvSpPr txBox="1"/>
          <p:nvPr/>
        </p:nvSpPr>
        <p:spPr>
          <a:xfrm>
            <a:off x="2368595" y="4679247"/>
            <a:ext cx="190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Введите пароль</a:t>
            </a:r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0B44E890-5F7E-2995-EB5E-C16E05499377}"/>
              </a:ext>
            </a:extLst>
          </p:cNvPr>
          <p:cNvSpPr/>
          <p:nvPr/>
        </p:nvSpPr>
        <p:spPr>
          <a:xfrm>
            <a:off x="2457417" y="5102750"/>
            <a:ext cx="7269480" cy="56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2DEA07E-08AC-DB64-084F-D94D6EDE1856}"/>
              </a:ext>
            </a:extLst>
          </p:cNvPr>
          <p:cNvSpPr txBox="1"/>
          <p:nvPr/>
        </p:nvSpPr>
        <p:spPr>
          <a:xfrm>
            <a:off x="2357400" y="5859412"/>
            <a:ext cx="288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Введите пароль повторно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E835275F-BD76-DEFE-D94B-A62C80E834A2}"/>
              </a:ext>
            </a:extLst>
          </p:cNvPr>
          <p:cNvSpPr/>
          <p:nvPr/>
        </p:nvSpPr>
        <p:spPr>
          <a:xfrm>
            <a:off x="2368595" y="6253430"/>
            <a:ext cx="7358302" cy="518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1ABBF52-8DC9-25DA-FD04-B933A250CA60}"/>
              </a:ext>
            </a:extLst>
          </p:cNvPr>
          <p:cNvSpPr/>
          <p:nvPr/>
        </p:nvSpPr>
        <p:spPr>
          <a:xfrm>
            <a:off x="2105891" y="0"/>
            <a:ext cx="810029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DA0947-69CB-5F77-AA0A-C530306F6537}"/>
              </a:ext>
            </a:extLst>
          </p:cNvPr>
          <p:cNvSpPr txBox="1"/>
          <p:nvPr/>
        </p:nvSpPr>
        <p:spPr>
          <a:xfrm>
            <a:off x="5523738" y="178529"/>
            <a:ext cx="114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Вход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20A52C1-2CEB-158F-44D5-22FD89DCF7D0}"/>
              </a:ext>
            </a:extLst>
          </p:cNvPr>
          <p:cNvCxnSpPr/>
          <p:nvPr/>
        </p:nvCxnSpPr>
        <p:spPr>
          <a:xfrm>
            <a:off x="2105891" y="941832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E8927A-8898-F5DA-794D-DEFE43A367AC}"/>
              </a:ext>
            </a:extLst>
          </p:cNvPr>
          <p:cNvSpPr txBox="1"/>
          <p:nvPr/>
        </p:nvSpPr>
        <p:spPr>
          <a:xfrm>
            <a:off x="2633472" y="94183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Логин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D0A5C15-1AC3-1BE3-7527-A22B84A02EAA}"/>
              </a:ext>
            </a:extLst>
          </p:cNvPr>
          <p:cNvSpPr/>
          <p:nvPr/>
        </p:nvSpPr>
        <p:spPr>
          <a:xfrm>
            <a:off x="2633472" y="1496438"/>
            <a:ext cx="7251192" cy="632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9C5C4A2A-B7BC-7CBA-81E6-C7C3BAE40488}"/>
              </a:ext>
            </a:extLst>
          </p:cNvPr>
          <p:cNvCxnSpPr/>
          <p:nvPr/>
        </p:nvCxnSpPr>
        <p:spPr>
          <a:xfrm>
            <a:off x="2105891" y="2350008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2ED003-4615-CCE5-286E-0B4C79461F13}"/>
              </a:ext>
            </a:extLst>
          </p:cNvPr>
          <p:cNvSpPr txBox="1"/>
          <p:nvPr/>
        </p:nvSpPr>
        <p:spPr>
          <a:xfrm>
            <a:off x="2633472" y="2704055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Пароль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DCEEF9B-68BD-FAA8-F2AB-D588AF780533}"/>
              </a:ext>
            </a:extLst>
          </p:cNvPr>
          <p:cNvSpPr/>
          <p:nvPr/>
        </p:nvSpPr>
        <p:spPr>
          <a:xfrm>
            <a:off x="2633472" y="3267982"/>
            <a:ext cx="7251192" cy="632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57B6E73-3BBB-3E46-1075-F6275B6A361D}"/>
              </a:ext>
            </a:extLst>
          </p:cNvPr>
          <p:cNvCxnSpPr/>
          <p:nvPr/>
        </p:nvCxnSpPr>
        <p:spPr>
          <a:xfrm>
            <a:off x="2105891" y="4280179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359F31-D3AF-0C99-702C-7B7AF72FE99A}"/>
              </a:ext>
            </a:extLst>
          </p:cNvPr>
          <p:cNvSpPr txBox="1"/>
          <p:nvPr/>
        </p:nvSpPr>
        <p:spPr>
          <a:xfrm>
            <a:off x="3790188" y="564642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Забыли пароль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0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3C4047F5-5585-64CA-7317-4796EAC4156F}"/>
              </a:ext>
            </a:extLst>
          </p:cNvPr>
          <p:cNvSpPr/>
          <p:nvPr/>
        </p:nvSpPr>
        <p:spPr>
          <a:xfrm>
            <a:off x="2105891" y="0"/>
            <a:ext cx="8100291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2C4BE21-7ACD-EDA5-B9F7-E8A3667EBDEF}"/>
              </a:ext>
            </a:extLst>
          </p:cNvPr>
          <p:cNvSpPr txBox="1"/>
          <p:nvPr/>
        </p:nvSpPr>
        <p:spPr>
          <a:xfrm>
            <a:off x="5523738" y="178529"/>
            <a:ext cx="114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Вход</a:t>
            </a:r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DA1CFD37-B9B1-7214-A54E-E21680D03919}"/>
              </a:ext>
            </a:extLst>
          </p:cNvPr>
          <p:cNvCxnSpPr/>
          <p:nvPr/>
        </p:nvCxnSpPr>
        <p:spPr>
          <a:xfrm>
            <a:off x="2105891" y="941832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BDAF927-0731-F76B-311D-E640E088C211}"/>
              </a:ext>
            </a:extLst>
          </p:cNvPr>
          <p:cNvSpPr txBox="1"/>
          <p:nvPr/>
        </p:nvSpPr>
        <p:spPr>
          <a:xfrm>
            <a:off x="2633472" y="94183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Логин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625CC0FD-715E-C231-95B5-E8B55660AC73}"/>
              </a:ext>
            </a:extLst>
          </p:cNvPr>
          <p:cNvSpPr/>
          <p:nvPr/>
        </p:nvSpPr>
        <p:spPr>
          <a:xfrm>
            <a:off x="2633472" y="1496438"/>
            <a:ext cx="7251192" cy="632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5ED49AA7-0923-2E9D-195D-B2B87771280D}"/>
              </a:ext>
            </a:extLst>
          </p:cNvPr>
          <p:cNvCxnSpPr/>
          <p:nvPr/>
        </p:nvCxnSpPr>
        <p:spPr>
          <a:xfrm>
            <a:off x="2105891" y="2350008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884CF7B-89D6-B809-8869-BB5C1BC8D95D}"/>
              </a:ext>
            </a:extLst>
          </p:cNvPr>
          <p:cNvSpPr txBox="1"/>
          <p:nvPr/>
        </p:nvSpPr>
        <p:spPr>
          <a:xfrm>
            <a:off x="2633472" y="2704055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Пароль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B558E1B2-91C6-6191-33D9-29A51610F190}"/>
              </a:ext>
            </a:extLst>
          </p:cNvPr>
          <p:cNvSpPr/>
          <p:nvPr/>
        </p:nvSpPr>
        <p:spPr>
          <a:xfrm>
            <a:off x="2633472" y="3267982"/>
            <a:ext cx="7251192" cy="632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CFDA00EA-1FB7-F9B9-8A06-0BF825408DB6}"/>
              </a:ext>
            </a:extLst>
          </p:cNvPr>
          <p:cNvCxnSpPr/>
          <p:nvPr/>
        </p:nvCxnSpPr>
        <p:spPr>
          <a:xfrm>
            <a:off x="2105891" y="4280179"/>
            <a:ext cx="8100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29CDC8A-5353-F89A-8D09-A1B29E3E072B}"/>
              </a:ext>
            </a:extLst>
          </p:cNvPr>
          <p:cNvSpPr txBox="1"/>
          <p:nvPr/>
        </p:nvSpPr>
        <p:spPr>
          <a:xfrm>
            <a:off x="3790188" y="564642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Забыли пароль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3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6C276CD-0619-4D58-DB87-9839C718C21D}"/>
              </a:ext>
            </a:extLst>
          </p:cNvPr>
          <p:cNvSpPr txBox="1"/>
          <p:nvPr/>
        </p:nvSpPr>
        <p:spPr>
          <a:xfrm>
            <a:off x="233366" y="3432632"/>
            <a:ext cx="14382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заявок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767761-5592-D7AE-5A4C-E244835599F7}"/>
              </a:ext>
            </a:extLst>
          </p:cNvPr>
          <p:cNvSpPr txBox="1"/>
          <p:nvPr/>
        </p:nvSpPr>
        <p:spPr>
          <a:xfrm>
            <a:off x="1895477" y="3424654"/>
            <a:ext cx="15525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заявку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6CE0C6-1635-1708-3B36-FF3365B5F059}"/>
              </a:ext>
            </a:extLst>
          </p:cNvPr>
          <p:cNvSpPr txBox="1"/>
          <p:nvPr/>
        </p:nvSpPr>
        <p:spPr>
          <a:xfrm>
            <a:off x="3671888" y="3424654"/>
            <a:ext cx="19335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работников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9EF61C-E97B-F702-5AEE-F289BA499132}"/>
              </a:ext>
            </a:extLst>
          </p:cNvPr>
          <p:cNvSpPr txBox="1"/>
          <p:nvPr/>
        </p:nvSpPr>
        <p:spPr>
          <a:xfrm>
            <a:off x="10691811" y="3432632"/>
            <a:ext cx="14382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Комментарии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307B16-2DD9-3756-B431-BA589DA05C65}"/>
              </a:ext>
            </a:extLst>
          </p:cNvPr>
          <p:cNvSpPr txBox="1"/>
          <p:nvPr/>
        </p:nvSpPr>
        <p:spPr>
          <a:xfrm>
            <a:off x="2171699" y="438150"/>
            <a:ext cx="726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Добро пожаловать! Что вас интересует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90430-D861-ECFD-51FC-E23333C22FBE}"/>
              </a:ext>
            </a:extLst>
          </p:cNvPr>
          <p:cNvSpPr txBox="1"/>
          <p:nvPr/>
        </p:nvSpPr>
        <p:spPr>
          <a:xfrm>
            <a:off x="5805486" y="3432632"/>
            <a:ext cx="26669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Техника, которую мы чиним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21E3A677-C396-707B-8188-2480849168A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FFDCA7-77F1-8BD9-74CF-F9915088CD8C}"/>
              </a:ext>
            </a:extLst>
          </p:cNvPr>
          <p:cNvSpPr txBox="1"/>
          <p:nvPr/>
        </p:nvSpPr>
        <p:spPr>
          <a:xfrm>
            <a:off x="8734423" y="3432632"/>
            <a:ext cx="1695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40208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Прямоугольник 1252">
            <a:extLst>
              <a:ext uri="{FF2B5EF4-FFF2-40B4-BE49-F238E27FC236}">
                <a16:creationId xmlns:a16="http://schemas.microsoft.com/office/drawing/2014/main" id="{404D822A-294E-B1F9-5C40-228DF0CD1282}"/>
              </a:ext>
            </a:extLst>
          </p:cNvPr>
          <p:cNvSpPr/>
          <p:nvPr/>
        </p:nvSpPr>
        <p:spPr>
          <a:xfrm>
            <a:off x="9526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5D3C5089-848A-7EA3-8192-667823AA153D}"/>
              </a:ext>
            </a:extLst>
          </p:cNvPr>
          <p:cNvSpPr txBox="1"/>
          <p:nvPr/>
        </p:nvSpPr>
        <p:spPr>
          <a:xfrm>
            <a:off x="2462212" y="238125"/>
            <a:ext cx="726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Добро пожаловать! Что вас интересует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5" name="TextBox 1254">
            <a:extLst>
              <a:ext uri="{FF2B5EF4-FFF2-40B4-BE49-F238E27FC236}">
                <a16:creationId xmlns:a16="http://schemas.microsoft.com/office/drawing/2014/main" id="{C12CB77B-B355-0A5E-FDCD-743E1FF42B35}"/>
              </a:ext>
            </a:extLst>
          </p:cNvPr>
          <p:cNvSpPr txBox="1"/>
          <p:nvPr/>
        </p:nvSpPr>
        <p:spPr>
          <a:xfrm>
            <a:off x="733424" y="3424654"/>
            <a:ext cx="143827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заявок</a:t>
            </a:r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AC521B96-BA91-0701-B65B-E0A51D4CF9E5}"/>
              </a:ext>
            </a:extLst>
          </p:cNvPr>
          <p:cNvSpPr txBox="1"/>
          <p:nvPr/>
        </p:nvSpPr>
        <p:spPr>
          <a:xfrm>
            <a:off x="2571750" y="3425487"/>
            <a:ext cx="155257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заявку</a:t>
            </a:r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A9417065-55D3-7773-6CA9-C35C7AAD25E9}"/>
              </a:ext>
            </a:extLst>
          </p:cNvPr>
          <p:cNvSpPr txBox="1"/>
          <p:nvPr/>
        </p:nvSpPr>
        <p:spPr>
          <a:xfrm>
            <a:off x="4524376" y="3424654"/>
            <a:ext cx="193357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работников</a:t>
            </a:r>
          </a:p>
        </p:txBody>
      </p:sp>
      <p:sp>
        <p:nvSpPr>
          <p:cNvPr id="1258" name="TextBox 1257">
            <a:extLst>
              <a:ext uri="{FF2B5EF4-FFF2-40B4-BE49-F238E27FC236}">
                <a16:creationId xmlns:a16="http://schemas.microsoft.com/office/drawing/2014/main" id="{DE5CA730-277A-58FA-6275-35D4FA1558B4}"/>
              </a:ext>
            </a:extLst>
          </p:cNvPr>
          <p:cNvSpPr txBox="1"/>
          <p:nvPr/>
        </p:nvSpPr>
        <p:spPr>
          <a:xfrm>
            <a:off x="10020301" y="3420883"/>
            <a:ext cx="143827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Комментарии</a:t>
            </a:r>
          </a:p>
        </p:txBody>
      </p:sp>
      <p:sp>
        <p:nvSpPr>
          <p:cNvPr id="1259" name="TextBox 1258">
            <a:extLst>
              <a:ext uri="{FF2B5EF4-FFF2-40B4-BE49-F238E27FC236}">
                <a16:creationId xmlns:a16="http://schemas.microsoft.com/office/drawing/2014/main" id="{26810B0F-D7E1-D5D6-A4C9-D1DEC893D560}"/>
              </a:ext>
            </a:extLst>
          </p:cNvPr>
          <p:cNvSpPr txBox="1"/>
          <p:nvPr/>
        </p:nvSpPr>
        <p:spPr>
          <a:xfrm>
            <a:off x="6858002" y="3420883"/>
            <a:ext cx="2666999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Техника, которую мы чиним</a:t>
            </a:r>
          </a:p>
        </p:txBody>
      </p:sp>
    </p:spTree>
    <p:extLst>
      <p:ext uri="{BB962C8B-B14F-4D97-AF65-F5344CB8AC3E}">
        <p14:creationId xmlns:p14="http://schemas.microsoft.com/office/powerpoint/2010/main" val="14000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3868970-8B9E-F8C6-A80B-503AE4C3D8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378641C-74F5-9222-6D7F-990465E1CBC8}"/>
              </a:ext>
            </a:extLst>
          </p:cNvPr>
          <p:cNvCxnSpPr/>
          <p:nvPr/>
        </p:nvCxnSpPr>
        <p:spPr>
          <a:xfrm>
            <a:off x="0" y="117957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CBD6DA4-7E1D-EA32-4152-F748861AD978}"/>
              </a:ext>
            </a:extLst>
          </p:cNvPr>
          <p:cNvSpPr txBox="1"/>
          <p:nvPr/>
        </p:nvSpPr>
        <p:spPr>
          <a:xfrm>
            <a:off x="4768024" y="297401"/>
            <a:ext cx="26559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заявок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F6305F5-B0B6-57AC-0006-16B8F5DDECE6}"/>
              </a:ext>
            </a:extLst>
          </p:cNvPr>
          <p:cNvSpPr/>
          <p:nvPr/>
        </p:nvSpPr>
        <p:spPr>
          <a:xfrm>
            <a:off x="1408176" y="1764791"/>
            <a:ext cx="8906256" cy="3108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11B7D26-4EF0-CFC6-BF38-E68A2BD3BFF7}"/>
              </a:ext>
            </a:extLst>
          </p:cNvPr>
          <p:cNvCxnSpPr>
            <a:cxnSpLocks/>
          </p:cNvCxnSpPr>
          <p:nvPr/>
        </p:nvCxnSpPr>
        <p:spPr>
          <a:xfrm>
            <a:off x="1408176" y="1764791"/>
            <a:ext cx="8906256" cy="310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51C7AB5-F790-05E3-1DA7-639AA37A2404}"/>
              </a:ext>
            </a:extLst>
          </p:cNvPr>
          <p:cNvCxnSpPr/>
          <p:nvPr/>
        </p:nvCxnSpPr>
        <p:spPr>
          <a:xfrm flipV="1">
            <a:off x="1408176" y="1764791"/>
            <a:ext cx="8906256" cy="310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F7D857-4CBF-DEE3-262C-AB84A510CF43}"/>
              </a:ext>
            </a:extLst>
          </p:cNvPr>
          <p:cNvSpPr txBox="1"/>
          <p:nvPr/>
        </p:nvSpPr>
        <p:spPr>
          <a:xfrm>
            <a:off x="9496044" y="5532114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Назад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803B909-80B6-D8C5-E9C0-11BFACFC1F3C}"/>
              </a:ext>
            </a:extLst>
          </p:cNvPr>
          <p:cNvSpPr/>
          <p:nvPr/>
        </p:nvSpPr>
        <p:spPr>
          <a:xfrm>
            <a:off x="8641080" y="5221224"/>
            <a:ext cx="2578608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0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954B4DE-3341-9181-14DF-6037305DA0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4" name="Прямая соединительная линия 313">
            <a:extLst>
              <a:ext uri="{FF2B5EF4-FFF2-40B4-BE49-F238E27FC236}">
                <a16:creationId xmlns:a16="http://schemas.microsoft.com/office/drawing/2014/main" id="{B6CC97D0-DEC7-AA2D-65FD-ADCE103FCFAA}"/>
              </a:ext>
            </a:extLst>
          </p:cNvPr>
          <p:cNvCxnSpPr/>
          <p:nvPr/>
        </p:nvCxnSpPr>
        <p:spPr>
          <a:xfrm>
            <a:off x="0" y="117957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76255C0F-9A32-89A6-D73E-632F42E1B84F}"/>
              </a:ext>
            </a:extLst>
          </p:cNvPr>
          <p:cNvSpPr txBox="1"/>
          <p:nvPr/>
        </p:nvSpPr>
        <p:spPr>
          <a:xfrm>
            <a:off x="4768024" y="297401"/>
            <a:ext cx="26559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Список заявок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B9EA195-F45B-3812-5BCF-FC0F70DEF306}"/>
              </a:ext>
            </a:extLst>
          </p:cNvPr>
          <p:cNvSpPr/>
          <p:nvPr/>
        </p:nvSpPr>
        <p:spPr>
          <a:xfrm>
            <a:off x="1408176" y="1764791"/>
            <a:ext cx="8906256" cy="3108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7" name="Прямая соединительная линия 316">
            <a:extLst>
              <a:ext uri="{FF2B5EF4-FFF2-40B4-BE49-F238E27FC236}">
                <a16:creationId xmlns:a16="http://schemas.microsoft.com/office/drawing/2014/main" id="{E29599AA-6F96-04E4-920F-D3828705A745}"/>
              </a:ext>
            </a:extLst>
          </p:cNvPr>
          <p:cNvCxnSpPr>
            <a:cxnSpLocks/>
          </p:cNvCxnSpPr>
          <p:nvPr/>
        </p:nvCxnSpPr>
        <p:spPr>
          <a:xfrm>
            <a:off x="1408176" y="1764791"/>
            <a:ext cx="8906256" cy="310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>
            <a:extLst>
              <a:ext uri="{FF2B5EF4-FFF2-40B4-BE49-F238E27FC236}">
                <a16:creationId xmlns:a16="http://schemas.microsoft.com/office/drawing/2014/main" id="{9F9BF519-8982-1B19-C721-42885108E7B6}"/>
              </a:ext>
            </a:extLst>
          </p:cNvPr>
          <p:cNvCxnSpPr/>
          <p:nvPr/>
        </p:nvCxnSpPr>
        <p:spPr>
          <a:xfrm flipV="1">
            <a:off x="1408176" y="1764791"/>
            <a:ext cx="8906256" cy="310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0B50223D-5C03-4A8C-C832-60A5B677D0E8}"/>
              </a:ext>
            </a:extLst>
          </p:cNvPr>
          <p:cNvSpPr/>
          <p:nvPr/>
        </p:nvSpPr>
        <p:spPr>
          <a:xfrm>
            <a:off x="8736330" y="5304661"/>
            <a:ext cx="2578608" cy="11247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Назад</a:t>
            </a:r>
          </a:p>
        </p:txBody>
      </p:sp>
      <p:pic>
        <p:nvPicPr>
          <p:cNvPr id="322" name="Рисунок 321">
            <a:extLst>
              <a:ext uri="{FF2B5EF4-FFF2-40B4-BE49-F238E27FC236}">
                <a16:creationId xmlns:a16="http://schemas.microsoft.com/office/drawing/2014/main" id="{B27493CC-1674-2111-A4A6-458FB540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6" y="1782810"/>
            <a:ext cx="8906256" cy="30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3DA7947-031A-9B29-58A0-14F99E1BA6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1641F09-2480-8568-9F5A-3014C7022F83}"/>
              </a:ext>
            </a:extLst>
          </p:cNvPr>
          <p:cNvCxnSpPr/>
          <p:nvPr/>
        </p:nvCxnSpPr>
        <p:spPr>
          <a:xfrm>
            <a:off x="0" y="123444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006185-5589-8006-938A-2C4530EC60B2}"/>
              </a:ext>
            </a:extLst>
          </p:cNvPr>
          <p:cNvSpPr txBox="1"/>
          <p:nvPr/>
        </p:nvSpPr>
        <p:spPr>
          <a:xfrm>
            <a:off x="3995928" y="364196"/>
            <a:ext cx="2825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заявку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B79E7-E786-6D7D-4086-44A75F592C13}"/>
              </a:ext>
            </a:extLst>
          </p:cNvPr>
          <p:cNvSpPr txBox="1"/>
          <p:nvPr/>
        </p:nvSpPr>
        <p:spPr>
          <a:xfrm>
            <a:off x="685800" y="2706150"/>
            <a:ext cx="2269672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Напишите проблему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67EEAF-954B-8AAD-B322-EEAB96926463}"/>
              </a:ext>
            </a:extLst>
          </p:cNvPr>
          <p:cNvSpPr txBox="1"/>
          <p:nvPr/>
        </p:nvSpPr>
        <p:spPr>
          <a:xfrm>
            <a:off x="685800" y="1676918"/>
            <a:ext cx="38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Напишите сломанное устройство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3351758-F5AA-EB16-A461-9C3C59A32DE4}"/>
              </a:ext>
            </a:extLst>
          </p:cNvPr>
          <p:cNvSpPr/>
          <p:nvPr/>
        </p:nvSpPr>
        <p:spPr>
          <a:xfrm>
            <a:off x="4506685" y="1577229"/>
            <a:ext cx="5355772" cy="611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49EFCD0-CF13-0396-4074-17B396BBD364}"/>
              </a:ext>
            </a:extLst>
          </p:cNvPr>
          <p:cNvSpPr/>
          <p:nvPr/>
        </p:nvSpPr>
        <p:spPr>
          <a:xfrm>
            <a:off x="685800" y="3200400"/>
            <a:ext cx="10646229" cy="1980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D17CC4-0B98-8416-0882-723349EFF9ED}"/>
              </a:ext>
            </a:extLst>
          </p:cNvPr>
          <p:cNvSpPr txBox="1"/>
          <p:nvPr/>
        </p:nvSpPr>
        <p:spPr>
          <a:xfrm>
            <a:off x="10442122" y="5823559"/>
            <a:ext cx="88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Назад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3B85575-3305-F75D-7CCC-CBEBA1AE93D1}"/>
              </a:ext>
            </a:extLst>
          </p:cNvPr>
          <p:cNvSpPr/>
          <p:nvPr/>
        </p:nvSpPr>
        <p:spPr>
          <a:xfrm>
            <a:off x="9891032" y="5412145"/>
            <a:ext cx="1992086" cy="133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06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147</Words>
  <Application>Microsoft Office PowerPoint</Application>
  <PresentationFormat>Широкоэкранный</PresentationFormat>
  <Paragraphs>70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Ярослав Егоров</dc:creator>
  <cp:lastModifiedBy>Ярослав Егоров</cp:lastModifiedBy>
  <cp:revision>3</cp:revision>
  <dcterms:created xsi:type="dcterms:W3CDTF">2024-09-16T16:21:22Z</dcterms:created>
  <dcterms:modified xsi:type="dcterms:W3CDTF">2024-09-17T15:11:34Z</dcterms:modified>
</cp:coreProperties>
</file>