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7" r:id="rId10"/>
    <p:sldId id="265" r:id="rId11"/>
    <p:sldId id="264" r:id="rId12"/>
    <p:sldId id="262" r:id="rId13"/>
    <p:sldId id="268" r:id="rId14"/>
    <p:sldId id="273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87920" autoAdjust="0"/>
  </p:normalViewPr>
  <p:slideViewPr>
    <p:cSldViewPr snapToGrid="0">
      <p:cViewPr varScale="1">
        <p:scale>
          <a:sx n="76" d="100"/>
          <a:sy n="76" d="100"/>
        </p:scale>
        <p:origin x="98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7T19:05:42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2169 2776 0 0,'0'-38'6674'0'0,"6"35"-2273"0"0,18-17-2410 0 0,113-45-1006 0 0,-106 55-898 0 0,535-169-474 0 0,-302 88 241 0 0,119-38-306 0 0,-204 74 249 0 0,3 7 1 0 0,1 9-1 0 0,184-15 203 0 0,-40 4-674 0 0,-63-10 761 0 0,550-102 28 0 0,-405 62-315 0 0,-168 26 668 0 0,399-41-728 0 0,-421 53 377 0 0,-164 43-90 0 0,1 4 1 0 0,0 2-1 0 0,1 2 0 0 0,49-2-27 0 0,-22 1-9 0 0,487-95 108 0 0,-408 62 365 0 0,342-39-984 0 0,-317 25 578 0 0,256-21 72 0 0,-267 38-89 0 0,-130 19-31 0 0,-4 7-34 0 0,1 2-1 0 0,0 3 1 0 0,1 1 0 0 0,1 2-1 0 0,-1 2 1 0 0,3 2 24 0 0,68-11-116 0 0,121-24-5 0 0,-152 13 118 0 0,-64 19 30 0 0,0 1 1 0 0,1 1-1 0 0,-1 1 0 0 0,1 0 0 0 0,0 2 1 0 0,0 1-1 0 0,5 0-27 0 0,55-5-90 0 0,195-31 15 0 0,-218 20 209 0 0,3-4-322 0 0,-61 21 220 0 0,10-10 3 0 0,34-9-39 0 0,-45 19 27 0 0,-2-2 12 0 0,-93 27-321 0 0,90-9-1910 0 0,20-26-3626 0 0,-15-1 1813 0 0,-2 5 2183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7T18:39:25.904"/>
    </inkml:context>
    <inkml:brush xml:id="br0">
      <inkml:brushProperty name="width" value="0.05" units="cm"/>
      <inkml:brushProperty name="height" value="0.05" units="cm"/>
      <inkml:brushProperty name="color" value="#333333"/>
    </inkml:brush>
    <inkml:brush xml:id="br1">
      <inkml:brushProperty name="width" value="0.2" units="cm"/>
      <inkml:brushProperty name="height" value="0.2" units="cm"/>
      <inkml:brushProperty name="color" value="#333333"/>
    </inkml:brush>
    <inkml:brush xml:id="br2">
      <inkml:brushProperty name="width" value="0.05" units="cm"/>
      <inkml:brushProperty name="height" value="0.05" units="cm"/>
      <inkml:brushProperty name="color" value="#E71224"/>
    </inkml:brush>
    <inkml:brush xml:id="br3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7166 14 304 0 0,'29'-9'4602'0'0,"-29"4"1402"0"0,-1 5-5855 0 0,1 0-34 0 0,0 0-23 0 0,-2 49 170 0 0,-28 107-37 0 0,10 209-201 0 0,16 174 40 0 0,-46 49-168 0 0,43-506 100 0 0,3 0 0 0 0,3-1 0 0 0,8 70 4 0 0,-5-102 0 0 0,-10 308-155 0 0,-17 129 158 0 0,-4-46 176 0 0,-2-15-50 0 0,23-280-104 0 0,-2 45-10 0 0,12-190-78 0 0,0-1-1 0 0,-1 1 1 0 0,1-1-1 0 0,0 0 1 0 0,0 0-1 0 0,-1 0 1 0 0,1 0 0 0 0,0 0-1 0 0,-1 0 1 0 0,1 0-1 0 0,-1-1 1 0 0,1 1-1 0 0,-1 0 1 0 0,1-1-1 0 0,-1 0 1 0 0,0 1-1 0 0,0-1 1 0 0,0 0 0 0 0,0 0-1 0 0,0 0 1 0 0,0 1-1 0 0,0-1 1 0 0,0 0-1 0 0,-1-1 1 0 0,1 1-1 0 0,-1 0 1 0 0,1 0 0 0 0,-1 0-1 0 0,0 0 1 0 0,0 0-1 0 0,0-1 1 0 0,0 1-1 0 0,0 0 1 0 0,0 0-1 0 0,0 0 1 0 0,-1 0 0 0 0,1-1 63 0 0,-45-59-7076 0 0,34 44 5306 0 0</inkml:trace>
  <inkml:trace contextRef="#ctx0" brushRef="#br0" timeOffset="7565.732">96 2966 388 0 0,'0'0'953'0'0,"0"0"-6"0"0,9 0 8102 0 0,-10 0-8934 0 0,1 0-23 0 0,0 0-15 0 0,0 0-19 0 0,0 0-15 0 0,31-29 33 0 0,130-17 458 0 0,132-15-336 0 0,-13 31-64 0 0,-153 14-31 0 0,161 13 583 0 0,-80-8-508 0 0,55-32-126 0 0,-119 11-264 0 0,-6 6-515 0 0,-59 42 493 0 0,216-48 246 0 0,101 13 223 0 0,29-6-317 0 0,-328 42-102 0 0,642-47-377 0 0,-415 27 772 0 0,190 22-168 0 0,-23-40 445 0 0,240-20-423 0 0,-101 23 88 0 0,-238 15-110 0 0,-295 14 181 0 0,589-57 208 0 0,-19 4-288 0 0,-148 30-140 0 0,-210 1-8 0 0,-128 1-246 0 0,0 8 0 0 0,28 12 250 0 0,-52 4-118 0 0,556 1 386 0 0,-403 4-210 0 0,-120 2-106 0 0,1-9 1 0 0,155-15 47 0 0,-105 0-13 0 0,-36-18 164 0 0,280 26-334 0 0,-277 14-112 0 0,-179-21 236 0 0,64-23-2 0 0,-53 22-214 0 0,60-40-1057 0 0,-74 33 1035 0 0,11 15 251 0 0,71-21-607 0 0,-82 5 814 0 0,7 8 251 0 0,35 22-1104 0 0,-68-19 534 0 0,0 0-17 0 0,0 0-16 0 0,0 0-33 0 0,0 0-100 0 0,0 0-242 0 0,-8-10-6384 0 0,-2 12 5558 0 0</inkml:trace>
  <inkml:trace contextRef="#ctx0" brushRef="#br1" timeOffset="63343.342">5269 1087 192 0 0,'0'0'692'0'0,"0"0"-5"0"0,0 0-32 0 0,0 0-61 0 0,0 0-67 0 0,0 0-60 0 0,0 0-63 0 0,0 0-62 0 0,0 0-46 0 0,0 0-28 0 0,-10 6 2787 0 0,59-11-373 0 0,13-9-2702 0 0,44-5 40 0 0,1 6-20 0 0,131 21 0 0 0,20 29-60 0 0,-9-47 75 0 0,-68 15-161 0 0,94 6 122 0 0,-126-27 75 0 0,36 13-96 0 0,7-21-73 0 0,-132 16-18 0 0,-3-11 158 0 0,183 27-101 0 0,-214-7 133 0 0,78-2-36 0 0,135 23-58 0 0,-10-23-127 0 0,-132-12 30 0 0,188 10 253 0 0,-217-13-15 0 0,-47 1-58 0 0,77 1-66 0 0,141-2-62 0 0,48 18-56 0 0,-325 12-7 0 0,5-11-1289 0 0,-30-25-5518 0 0,45 14 5559 0 0</inkml:trace>
  <inkml:trace contextRef="#ctx0" brushRef="#br1" timeOffset="73756.961">5350 1026 304 0 0,'6'22'5402'0'0,"-10"-15"-2124"0"0,25-7-770 0 0,-42-8-1999 0 0,-30 2-629 0 0,-58 7-115 0 0,72 12 158 0 0,-16-2 27 0 0,15 13-96 0 0,-42 32 83 0 0,41-7-58 0 0,-7 13 109 0 0,45-60 13 0 0,0-1 1 0 0,-44 43-12 0 0,45-43 16 0 0,-11 7-15 0 0,-64 32 41 0 0,30-18-26 0 0,-1 5-11 0 0,6 31-26 0 0,4 9 37 0 0,-12 33-113 0 0,37-62 55 0 0,-25 77-186 0 0,23-56 13 0 0,9-33 232 0 0,-36 60-54 0 0,15-13-145 0 0,9-28 199 0 0,-1 23-146 0 0,20 66 122 0 0,10-94-83 0 0,-5 33-39 0 0,-15 12 180 0 0,-24 15 65 0 0,17-36-85 0 0,1-7-20 0 0,-23 45-19 0 0,3-3 24 0 0,-14-15 37 0 0,-31 90-82 0 0,57-128-116 0 0,-33 40 118 0 0,28-65-21 0 0,-179 40-340 0 0,0-63 990 0 0,90-49 333 0 0,109 51-912 0 0,1-1 0 0 0,-1 1 0 0 0,0-1 0 0 0,1-1 0 0 0,-1 1 0 0 0,1-1 0 0 0,0 0-1 0 0,-1-1 1 0 0,1 0 0 0 0,0 1 0 0 0,0-2 0 0 0,0 1 0 0 0,1-1 0 0 0,-1 0 0 0 0,1 0 0 0 0,0 0 0 0 0,-1-1 0 0 0,2 1 0 0 0,-1-2-13 0 0,-9-7 164 0 0,-89-80 498 0 0,78 4 48 0 0,16-23-538 0 0,-8 47-59 0 0,-2 19 23 0 0,18 41-125 0 0,-1-1 1 0 0,0 1-1 0 0,0 0 0 0 0,0-1 1 0 0,-1 1-1 0 0,0 0 1 0 0,0 0-1 0 0,0 0 0 0 0,0 0 1 0 0,0 1-1 0 0,-1-1 1 0 0,0 1-1 0 0,0 0 0 0 0,0-1 1 0 0,0 1-1 0 0,-1 1 0 0 0,1-1 1 0 0,-1 1-1 0 0,0-1 1 0 0,-1 0-12 0 0,-6-6 3 0 0,-46-69 58 0 0,54 74-71 0 0,1-1 1 0 0,-1 1-1 0 0,1-1 0 0 0,0 0 1 0 0,0 0-1 0 0,0 0 1 0 0,1 0-1 0 0,-1 0 0 0 0,1 0 1 0 0,1-1-1 0 0,-1 1 1 0 0,1 0-1 0 0,0 0 0 0 0,0-1 1 0 0,0 1-1 0 0,1 0 1 0 0,1-7 9 0 0,-1 12-3 0 0,0-1 1 0 0,0 1 0 0 0,0-1 0 0 0,0 0-1 0 0,0 1 1 0 0,0-1 0 0 0,-1 0 0 0 0,1 0 0 0 0,-1 0-1 0 0,1 0 1 0 0,-1 1 0 0 0,0-1 0 0 0,1 0 0 0 0,-1 0-1 0 0,0 0 1 0 0,0 0 0 0 0,0 0 0 0 0,0 0 0 0 0,-1 0-1 0 0,1 0 1 0 0,0 0 0 0 0,-1 0 0 0 0,1 0-1 0 0,-1 1 1 0 0,0-1 0 0 0,1 0 0 0 0,-1 0 0 0 0,0 1-1 0 0,0-1 1 0 0,0 0 0 0 0,0 1 0 0 0,0-1 0 0 0,0 1-1 0 0,0-1 1 0 0,-1 1 0 0 0,1 0 0 0 0,0 0 0 0 0,-1 0-1 0 0,1-1 1 0 0,-1 2 0 0 0,0-2 2 0 0,-54-78-29 0 0,-13-3-53 0 0,10 61-94 0 0,43-5 128 0 0,-10-10 140 0 0,-53-34 148 0 0,21 32-239 0 0,-81 41-158 0 0,-3-2 223 0 0,127 6-69 0 0,-9 26-13 0 0,-74 38 3 0 0,46-44 35 0 0,48-24-22 0 0,-2-1 0 0 0,-12 29-9 0 0,-9 23 105 0 0,27-52-85 0 0,-25 79-9 0 0,-27 3 38 0 0,43-56-40 0 0,-24 18 27 0 0,15-10-11 0 0,-5 49-359 0 0,41-71 104 0 0,-18-13 223 0 0,0 0 2 0 0,0 0-4 0 0,0 0-2 0 0,0 0-11 0 0,0 0 6 0 0,0 0 4 0 0,0 0 0 0 0,0 0-7 0 0,5-20-1800 0 0,-26-37-5574 0 0,16 40 5484 0 0</inkml:trace>
  <inkml:trace contextRef="#ctx0" brushRef="#br1" timeOffset="80675.699">2109 2585 20 0 0,'-1'-5'6366'0'0,"-10"-6"-2944"0"0,10 11-3326 0 0,1 0 15 0 0,0 0 13 0 0,0 0 11 0 0,0 0 6 0 0,-38 48 708 0 0,18 19-776 0 0,16 11-125 0 0,-20 6-164 0 0,-21-10-62 0 0,-10-16-53 0 0,-65 60-193 0 0,94-87 494 0 0,-49 26 45 0 0,-17-6 12 0 0,2-10-27 0 0,63-32 13 0 0,-46-5 216 0 0,-26-51 437 0 0,29-38-213 0 0,42 35 59 0 0,21 22-477 0 0,-10-36 224 0 0,-1 23 637 0 0,-6-58-267 0 0,14 78-524 0 0,-11-22-5 0 0,19 25-752 0 0,-17-23-10374 0 0,11 38 9383 0 0</inkml:trace>
  <inkml:trace contextRef="#ctx0" brushRef="#br1" timeOffset="83790.539">1059 2773 240 0 0,'0'0'733'0'0,"0"0"-39"0"0,0 0-77 0 0,20-11 4199 0 0,-35 3 748 0 0,-11 0-5456 0 0,-257 44-139 0 0,254-37 37 0 0,0 2 1 0 0,1 2-1 0 0,-1 1 0 0 0,1 1 0 0 0,0 2 0 0 0,0 1 0 0 0,1 1 1 0 0,-3 4-7 0 0,-53 14 302 0 0,0-11-191 0 0,-44-12 48 0 0,121-4-125 0 0,-80 19 71 0 0,3-38 956 0 0,52 8-545 0 0,42 12-1381 0 0,-6-7-6808 0 0,-4 4 3879 0 0,0-1 3029 0 0,2-8-1089 0 0</inkml:trace>
  <inkml:trace contextRef="#ctx0" brushRef="#br1" timeOffset="89354.745">9301 1018 104 0 0,'11'-6'5296'0'0,"11"-4"-3917"0"0,-21 10-1283 0 0,-1 0 20 0 0,0 0 36 0 0,38-9 3127 0 0,22-7-2240 0 0,36 16-410 0 0,24-10 691 0 0,-37 84-1039 0 0,-39-40 45 0 0,10 25-210 0 0,-25-40-24 0 0,-11-8-70 0 0,-1 0 1 0 0,0 2 0 0 0,0 0-1 0 0,-1 1 1 0 0,-1 0 0 0 0,0 2-1 0 0,-1 0 1 0 0,4 6-23 0 0,107 126 99 0 0,-68-68-5 0 0,-15-10 95 0 0,-6-18-132 0 0,32 68-5 0 0,-37-37-98 0 0,0 24 100 0 0,26-6-22 0 0,-21 11-53 0 0,-30-78 18 0 0,44 165 156 0 0,-28-116-122 0 0,22 35 33 0 0,-26-90-56 0 0,1 15-11 0 0,32 80-37 0 0,-8-15-41 0 0,52-4-71 0 0,9-96-923 0 0,-83 1 995 0 0,-13-5 58 0 0,-1 0 0 0 0,1-1 0 0 0,-1 0 0 0 0,1 0 0 0 0,0-1 0 0 0,0-1 0 0 0,0 1 0 0 0,0-1 0 0 0,0-1 0 0 0,1 0 0 0 0,-1 0 1 0 0,0-1-1 0 0,3 0 22 0 0,246-21 37 0 0,-175-27-58 0 0,32-61 267 0 0,-83 82-201 0 0,-11 11-9 0 0,-1 0-1 0 0,0-2 1 0 0,-1 0 0 0 0,-1-2 0 0 0,-1 0-1 0 0,0-1 1 0 0,-1 0 0 0 0,4-12-36 0 0,88-142 475 0 0,7 22-49 0 0,-43 82 59 0 0,8-27-331 0 0,-27-4-99 0 0,-7-1-190 0 0,-42 95 119 0 0,0 0 0 0 0,1 1 1 0 0,0-1-1 0 0,0 1 0 0 0,1 0 0 0 0,0 1 0 0 0,0-1 0 0 0,1 1 0 0 0,-1 0 1 0 0,1 0-1 0 0,1 1 0 0 0,-1 0 0 0 0,1 1 0 0 0,0-1 0 0 0,0 1 0 0 0,0 1 1 0 0,1 0-1 0 0,4-2 16 0 0,146-61-643 0 0,-108 86-44 0 0,19 38-22 0 0,-55-10 670 0 0,73 15 200 0 0,-78-58-180 0 0,1 1 1 0 0,0 0-1 0 0,-1 1 1 0 0,0 0 0 0 0,0 1-1 0 0,0 1 1 0 0,-1-1-1 0 0,0 1 1 0 0,0 1-1 0 0,-1 0 1 0 0,1 0 0 0 0,-2 0-1 0 0,1 1 1 0 0,0 3 18 0 0,15 74 331 0 0,50 17 246 0 0,-30 36-344 0 0,21 2-62 0 0,19 18 284 0 0,-54-65-383 0 0,12 33-56 0 0,40 10 7 0 0,-77-134-24 0 0,0 1 1 0 0,0-1-1 0 0,0 0 1 0 0,1 0-1 0 0,0 0 0 0 0,-1-1 1 0 0,1 0-1 0 0,1 0 1 0 0,-1 0-1 0 0,0 0 1 0 0,1-1-1 0 0,-1 1 0 0 0,1-1 1 0 0,-1-1-1 0 0,1 1 1 0 0,0-1-1 0 0,0 0 0 0 0,2 0 1 0 0,47 0-336 0 0,-52-2 320 0 0,0 0 0 0 0,0 0 0 0 0,0 0 0 0 0,0 1-1 0 0,0-1 1 0 0,0 1 0 0 0,0 0 0 0 0,1-1 0 0 0,-1 1 0 0 0,0 0-1 0 0,0 1 1 0 0,0-1 0 0 0,0 0 0 0 0,0 1 0 0 0,0-1 0 0 0,0 1-1 0 0,0 0 1 0 0,0-1 0 0 0,0 1 0 0 0,0 0 0 0 0,0 1 0 0 0,0-1-1 0 0,0 0 1 0 0,0 1 0 0 0,-1-1 0 0 0,1 1 0 0 0,-1-1 0 0 0,1 1-1 0 0,-1 0 1 0 0,1 0 0 0 0,-1 0 0 0 0,1 1 16 0 0,4 5 7 0 0,1 0 0 0 0,1 0 0 0 0,-1-1 0 0 0,1-1 0 0 0,0 1 0 0 0,0-1 0 0 0,1-1 0 0 0,0 0 0 0 0,0 0 0 0 0,0-1 0 0 0,0 0 0 0 0,6 1-7 0 0,-13-4-23 0 0,-1 0 0 0 0,0-1 0 0 0,1 1 0 0 0,-1 0 0 0 0,1-1 0 0 0,0 1 1 0 0,-1-1-1 0 0,1 0 0 0 0,-1 1 0 0 0,1-1 0 0 0,0 0 0 0 0,-1 0 0 0 0,1 0 0 0 0,-1 0 0 0 0,1-1 0 0 0,0 1 0 0 0,-1 0 0 0 0,1-1 1 0 0,-1 1-1 0 0,1-1 0 0 0,-1 0 0 0 0,1 0 0 0 0,-1 1 0 0 0,0-1 0 0 0,1 0 0 0 0,-1 0 0 0 0,0-1 0 0 0,1 1 0 0 0,-1 0 0 0 0,0 0 1 0 0,0-1-1 0 0,0 1 0 0 0,0-1 0 0 0,0 1 0 0 0,1-2 23 0 0,16-22-3840 0 0,-23 7-4036 0 0,5 15 6426 0 0</inkml:trace>
  <inkml:trace contextRef="#ctx0" brushRef="#br2" timeOffset="105605.705">861 2346 192 0 0,'23'25'8027'0'0,"-22"-25"-7783"0"0,-1 0-7 0 0,-2 6 4022 0 0,-1 6-2432 0 0,23 31-870 0 0,7 19-18 0 0,37 40-519 0 0,11 38-184 0 0,-31 31-12 0 0,-5-80 65 0 0,-32-69-178 0 0,0-14-40 0 0,-5-13-90 0 0,-2 2-33 0 0,-52-31-7924 0 0,34 11 447 0 0,18 13 5596 0 0</inkml:trace>
  <inkml:trace contextRef="#ctx0" brushRef="#br2" timeOffset="106637.201">1199 2341 696 0 0,'-17'20'6363'0'0,"3"30"-2854"0"0,3-12-2259 0 0,-58 143 1642 0 0,-45 16-2357 0 0,20-31-510 0 0,8-21-6 0 0,78-136-9 0 0,24-34-1475 0 0,8-74-9814 0 0,-15 83 9440 0 0</inkml:trace>
  <inkml:trace contextRef="#ctx0" brushRef="#br2" timeOffset="107174.704">1837 2494 576 0 0,'31'21'8518'0'0,"4"55"-3791"0"0,-13-25-1647 0 0,36 45-1379 0 0,73 33-428 0 0,4 19 81 0 0,-70-89-863 0 0,-89-70-2010 0 0,-26-66-2600 0 0,10-60-10015 0 0,35 120 12534 0 0</inkml:trace>
  <inkml:trace contextRef="#ctx0" brushRef="#br2" timeOffset="108865.093">2203 2456 1320 0 0,'-1'25'7187'0'0,"0"4"-4934"0"0,-44 44-108 0 0,-124 101-1172 0 0,47-77-1076 0 0,-36 31-627 0 0,174-165-3801 0 0,11-22-2189 0 0,-15 45 5266 0 0</inkml:trace>
  <inkml:trace contextRef="#ctx0" brushRef="#br2" timeOffset="109506.688">2973 2475 408 0 0,'38'11'6896'0'0,"4"33"-3078"0"0,-39-40-3630 0 0,151 111 5132 0 0,-98-82-4912 0 0,-48-28-367 0 0,13 7 44 0 0,-1 0-1 0 0,-1 2 1 0 0,0 0-1 0 0,0 2 1 0 0,-2 0-1 0 0,1 2 1 0 0,-2 0-1 0 0,0 1-84 0 0,-15-17 28 0 0,-1-1-26 0 0,1 0-1 0 0,-1 0 1 0 0,0 0-1 0 0,1 0 1 0 0,-1 0-1 0 0,1 0 1 0 0,-1 0-1 0 0,1 0 1 0 0,-1 0-1 0 0,1 0 0 0 0,0 0 1 0 0,-1 0-1 0 0,1 0 1 0 0,0-1-1 0 0,0 1 1 0 0,0 0-1 0 0,-1-1 1 0 0,1 1-1 0 0,0 0 1 0 0,0-1-1 0 0,0 1 1 0 0,0-1-1 0 0,0 0 1 0 0,0 1-1 0 0,0-1 1 0 0,0 0-1 0 0,0 0 1 0 0,0 1-1 0 0,0-1 1 0 0,0 0-1 0 0,0 0 1 0 0,0-1-1 0 0,0 1 0 0 0,0 0 1 0 0,0 0-1 0 0,0 0 1 0 0,0-1-1 0 0,0 1 1 0 0,0 0-1 0 0,1-1-1 0 0,-20-46-2770 0 0,-67-99-9762 0 0,74 119 10688 0 0</inkml:trace>
  <inkml:trace contextRef="#ctx0" brushRef="#br2" timeOffset="110858.84">3290 2333 388 0 0,'15'0'6209'0'0,"-15"0"-5925"0"0,0 0 24 0 0,-18 27 3267 0 0,-75 158 626 0 0,54-115-3965 0 0,-138 200-132 0 0,68-106-484 0 0,143-182-194 0 0,4-28-1563 0 0,-26-15-4847 0 0,-4 36 3322 0 0,-1 12 2210 0 0</inkml:trace>
  <inkml:trace contextRef="#ctx0" brushRef="#br2" timeOffset="111271.093">4156 2360 1652 0 0,'-3'6'14369'0'0,"7"7"-12672"0"0,-1-7-1449 0 0,1 1 1 0 0,0-1-1 0 0,0 0 0 0 0,0 0 0 0 0,1-1 1 0 0,-1 1-1 0 0,1-1 0 0 0,0 0 0 0 0,1-1 0 0 0,-1 1 1 0 0,1-1-1 0 0,0-1 0 0 0,0 1 0 0 0,0-1 0 0 0,5 2-248 0 0,8 7 894 0 0,116 90 3079 0 0,135 197-2959 0 0,-172-178-534 0 0,-95-153-689 0 0,-39-27-2055 0 0,-11 10-3462 0 0,44 46 4843 0 0,-1-1 0 0 0,1 1 0 0 0,1-1 0 0 0,-1 0 0 0 0,0 0 0 0 0,1 0 0 0 0,-1-1 0 0 0,1 1 0 0 0,0-1 0 0 0,1 1 0 0 0,-1-1 0 0 0,1 0 1 0 0,-1 0-1 0 0,1 0 0 0 0,1 0 0 0 0,-1 0 0 0 0,0 0 0 0 0,1-3 883 0 0,2-6-2294 0 0</inkml:trace>
  <inkml:trace contextRef="#ctx0" brushRef="#br2" timeOffset="113054.473">4730 2191 4788 0 0,'-22'12'7957'0'0,"-10"33"-5497"0"0,10-13-1103 0 0,-10 4-706 0 0,-343 357 705 0 0,-16-82-1311 0 0,268-204-186 0 0,124-106 139 0 0,-1-1 0 0 0,0 0 0 0 0,1 0 1 0 0,-1 0-1 0 0,0 0 0 0 0,0 0 0 0 0,1 0 0 0 0,-1 0 0 0 0,0 0 0 0 0,1 0 0 0 0,-1 1 1 0 0,0-1-1 0 0,0 0 0 0 0,1 0 0 0 0,-1 0 0 0 0,0 1 0 0 0,0-1 0 0 0,0 0 0 0 0,1 0 0 0 0,-1 1 1 0 0,0-1-1 0 0,0 0 0 0 0,0 0 0 0 0,0 1 0 0 0,1-1 0 0 0,-1 0 0 0 0,0 1 0 0 0,0-1 1 0 0,0 0-1 0 0,0 1 0 0 0,0-1 0 0 0,0 0 0 0 0,0 1 0 0 0,0-1 0 0 0,0 0 0 0 0,0 1 1 0 0,0-1-1 0 0,0 0 0 0 0,0 1 0 0 0,0-1 2 0 0,33-15-180 0 0,-22 7 2 0 0,20-19-2025 0 0,-22 0-3089 0 0,5-13-2212 0 0,-7 27 5483 0 0</inkml:trace>
  <inkml:trace contextRef="#ctx0" brushRef="#br2" timeOffset="113571.969">10370 2142 6597 0 0,'84'59'8774'0'0,"32"25"-6055"0"0,32 40-1946 0 0,52 33-707 0 0,-144-103-78 0 0,-64-89-801 0 0,-16-54-2568 0 0,-2 0-4635 0 0,17 56 3781 0 0,4 21 2415 0 0</inkml:trace>
  <inkml:trace contextRef="#ctx0" brushRef="#br2" timeOffset="114856.601">10731 2048 2484 0 0,'-11'-3'4532'0'0,"-17"7"-1371"0"0,-67 134 1926 0 0,6-7-3429 0 0,-115 155-566 0 0,151-203-1060 0 0,89-152-816 0 0,-26 35 38 0 0,-9 28 8 0 0,0 0 0 0 0,1 0-1 0 0,-1 0 1 0 0,1 0-1 0 0,0 0 1 0 0,1 1 0 0 0,-1-1-1 0 0,1 1 1 0 0,0-1 0 0 0,0 1-1 0 0,0 0 1 0 0,1 0 0 0 0,0 1-1 0 0,0-1 1 0 0,0 1 0 0 0,0 0-1 0 0,0 0 1 0 0,1 1 0 0 0,3-3 738 0 0,18-8-1688 0 0</inkml:trace>
  <inkml:trace contextRef="#ctx0" brushRef="#br2" timeOffset="115324.822">11755 2242 5028 0 0,'17'32'8896'0'0,"42"53"-6060"0"0,63 75-776 0 0,83 91-793 0 0,-205-250-1293 0 0,2 1 1 0 0,-1 0 0 0 0,0 0 0 0 0,0-1-1 0 0,0 1 1 0 0,1-1 0 0 0,-1 0 0 0 0,1 1 0 0 0,-1-1-1 0 0,1 0 1 0 0,-1 0 0 0 0,1 0 0 0 0,0 0 0 0 0,-1 0-1 0 0,1 0 1 0 0,0-1 0 0 0,0 1 0 0 0,-1 0 0 0 0,1-1-1 0 0,0 0 1 0 0,0 0 0 0 0,0 1 0 0 0,0-1-1 0 0,-1-1 1 0 0,1 1 0 0 0,0 0 0 0 0,0 0 0 0 0,0-1-1 0 0,0 1 1 0 0,-1-1 0 0 0,1 0 0 0 0,0 1 0 0 0,-1-1-1 0 0,1 0 1 0 0,0 0 0 0 0,-1 0 0 0 0,1-1 25 0 0,-19-63-2342 0 0,-24-119-11978 0 0,40 164 12552 0 0</inkml:trace>
  <inkml:trace contextRef="#ctx0" brushRef="#br2" timeOffset="115936.32">12129 2282 5589 0 0,'-87'58'6613'0'0,"23"19"-3926"0"0,-35 11-2017 0 0,-4-4 1 0 0,-97 57-671 0 0,50-44 242 0 0,249-170-4076 0 0,43-13-6732 0 0,-111 70 8902 0 0</inkml:trace>
  <inkml:trace contextRef="#ctx0" brushRef="#br2" timeOffset="116890.775">12666 2309 2888 0 0,'-1'1'226'0'0,"-1"0"0"0"0,1 0 1 0 0,0 1-1 0 0,0-1 0 0 0,-1 0 0 0 0,1 1 0 0 0,0-1 0 0 0,0 1 0 0 0,0 0 0 0 0,1-1 0 0 0,-1 1 0 0 0,0 0 0 0 0,0-1 1 0 0,1 1-1 0 0,-1 0 0 0 0,1 0 0 0 0,0 0 0 0 0,-1 0 0 0 0,1 0 0 0 0,0 0 0 0 0,0-1 0 0 0,0 1 0 0 0,0 0 1 0 0,0 0-1 0 0,0 0 0 0 0,1 0 0 0 0,-1 0 0 0 0,0 0 0 0 0,1 0 0 0 0,-1-1 0 0 0,1 1 0 0 0,0 0 0 0 0,0 0 0 0 0,-1-1 1 0 0,1 1-1 0 0,0 0 0 0 0,0-1 0 0 0,0 1 0 0 0,0-1 0 0 0,1 0 0 0 0,-1 1 0 0 0,0-1 0 0 0,0 0 0 0 0,1 0 1 0 0,-1 0-1 0 0,1 0 0 0 0,-1 0 0 0 0,1 0 0 0 0,-1 0 0 0 0,1-1 0 0 0,-1 1 0 0 0,1-1 0 0 0,0 1 0 0 0,0-1-226 0 0,315 143 2994 0 0,-286-123-2929 0 0,-1 2 1 0 0,-1 1-1 0 0,0 2 1 0 0,-2 1-1 0 0,0 2 1 0 0,-2 0-1 0 0,6 12-65 0 0,10 32-40 0 0,-39-74 6 0 0,-1 1-1 0 0,1 0 1 0 0,-1-1-1 0 0,0 0 1 0 0,1 1-1 0 0,-1-1 1 0 0,0 0-1 0 0,0 0 1 0 0,0 1-1 0 0,0-1 1 0 0,0 0-1 0 0,0 0 1 0 0,-1 0-1 0 0,1-1 1 0 0,0 1-1 0 0,-1 0 1 0 0,0 0-1 0 0,1 0 1 0 0,-1 0-1 0 0,0-1 1 0 0,0 1-1 0 0,0 0 1 0 0,0 0-1 0 0,0 0 1 0 0,-1-1-1 0 0,1 1 1 0 0,0 0-1 0 0,-1 0 1 0 0,0 0-1 0 0,1 0 1 0 0,-2-1 34 0 0,-20-47-4658 0 0,1 1-3856 0 0,21 41 6388 0 0,5 2 396 0 0</inkml:trace>
  <inkml:trace contextRef="#ctx0" brushRef="#br2" timeOffset="117267.991">13149 2234 3028 0 0,'-47'-54'8200'0'0,"26"68"-2826"0"0,-225 388-3255 0 0,80-144-1939 0 0,140-229-204 0 0,47-45-635 0 0,116-78-14146 0 0,-103 78 12532 0 0</inkml:trace>
  <inkml:trace contextRef="#ctx0" brushRef="#br3" timeOffset="-186069.221">13532 2360 752 0 0,'-3'43'6300'0'0,"-3"0"-4367"0"0,38-59-1542 0 0,259 10 189 0 0,-141-2-507 0 0,47-5-86 0 0,-28 42 547 0 0,35 3-402 0 0,-15-11 648 0 0,82-17-131 0 0,-90 20-484 0 0,4-27 59 0 0,137 4 67 0 0,-149-10-261 0 0,56-12 76 0 0,29 31 120 0 0,-197-7-64 0 0,-51-3 336 0 0,-23 0-508 0 0,-61-6-9881 0 0,68 3 7819 0 0,11-4 292 0 0</inkml:trace>
  <inkml:trace contextRef="#ctx0" brushRef="#br0" timeOffset="-175983.958">13438 2341 20 0 0,'14'-24'6274'0'0,"-2"16"-4762"0"0,-5-2-715 0 0,-1 11 268 0 0,2 5-1235 0 0,101 47 1120 0 0,-36-60 350 0 0,192 15 427 0 0,-209 0-1081 0 0,70 3 50 0 0,41 10-52 0 0,88-8 291 0 0,-123 4-799 0 0,-18-4-19 0 0,119 0 83 0 0,-119-2-183 0 0,14-11 151 0 0,-73-11-5 0 0,126-2-82 0 0,-59 18-5 0 0,127-2 48 0 0,-187 2-29 0 0,169-15 220 0 0,-231 10-309 0 0,0 0-2 0 0,53-14 60 0 0,0 6-68 0 0,72-29 43 0 0,-91 39-74 0 0,165 12-181 0 0,-198-14 207 0 0,-54 10-618 0 0,-63-27-13193 0 0,98 21 11770 0 0</inkml:trace>
  <inkml:trace contextRef="#ctx0" brushRef="#br1" timeOffset="-166674.039">13117 2821 92 0 0,'0'0'128'0'0,"0"0"4"0"0,0 0 20 0 0,0 0 22 0 0,0 0 15 0 0,0 0 14 0 0,0 0-2 0 0,25 9 1688 0 0,4 15-459 0 0,5 0 822 0 0,-17-8-795 0 0,13 21 578 0 0,-5 6-1683 0 0,-12-11-305 0 0,13-10 97 0 0,114-19 32 0 0,-104-27-127 0 0,1 10 368 0 0,15 1-335 0 0,47-6-39 0 0,-25-13 20 0 0,-10-6 115 0 0,15-36 920 0 0,-38 9-724 0 0,18-8-54 0 0,-2-2 424 0 0,-11-27-568 0 0,-44 97-175 0 0,0 1 0 0 0,0-1 0 0 0,0 1 0 0 0,0 0 1 0 0,1 0-1 0 0,0 0 0 0 0,0 0 0 0 0,0 0 0 0 0,0 1 1 0 0,0-1-1 0 0,1 1 0 0 0,-1 0 0 0 0,1 0 1 0 0,0 0-1 0 0,0 1 0 0 0,0 0 0 0 0,0 0 0 0 0,0 0 1 0 0,0 0-1 0 0,2 0-1 0 0,-5 2 0 0 0,1-1-4 0 0,-1 1 1 0 0,37-21-34 0 0,66-9 4 0 0,109 39-210 0 0,-65-12 95 0 0,-100 14 114 0 0,1-2 0 0 0,0-3-1 0 0,0-2 1 0 0,0-3 0 0 0,40-5 34 0 0,222 28 13 0 0,-99-25-5 0 0,-136-12 28 0 0,248-41 156 0 0,-200 33 26 0 0,-105 18-199 0 0,0 0 1 0 0,0 2-1 0 0,0 1 1 0 0,1 1 0 0 0,-1 1-1 0 0,0 1 1 0 0,0 0 0 0 0,0 2-1 0 0,-1 1 1 0 0,1 0-1 0 0,3 3-19 0 0,35 9 45 0 0,171 56 35 0 0,-150-73-176 0 0,-62 10 48 0 0,-16-11 44 0 0,-22 4-1991 0 0,-58 8-7253 0 0,60-7 7242 0 0</inkml:trace>
  <inkml:trace contextRef="#ctx0" brushRef="#br2" timeOffset="-159239.884">14053 2081 488 0 0,'17'13'6672'0'0,"-2"6"-3464"0"0,2 2-1108 0 0,-1 50 2851 0 0,-11-15-4264 0 0,19 24-469 0 0,90 170-236 0 0,-42-181-14 0 0,-41-26-72 0 0,-30-32 60 0 0,-16-78-1506 0 0,-4 18-2278 0 0,-1-17-5196 0 0,23 55 7035 0 0,3 0 382 0 0</inkml:trace>
  <inkml:trace contextRef="#ctx0" brushRef="#br2" timeOffset="-158121.714">14362 2040 2044 0 0,'-35'21'5273'0'0,"-9"43"-3557"0"0,37-52-1069 0 0,-112 154 3755 0 0,-36 17-1602 0 0,8 40-2640 0 0,95-127-134 0 0,52-96-31 0 0,0 0 0 0 0,-1-1-1 0 0,1 1 1 0 0,-1 0-1 0 0,1-1 1 0 0,-1 1 0 0 0,1 0-1 0 0,0 0 1 0 0,-1 0 0 0 0,1-1-1 0 0,-1 1 1 0 0,1 0 0 0 0,-1 0-1 0 0,1 0 1 0 0,-1 0-1 0 0,1 0 1 0 0,-1 0 0 0 0,1 0-1 0 0,-1 0 1 0 0,1 0 0 0 0,-1 0-1 0 0,1 0 1 0 0,-1 1 5 0 0,13-26-558 0 0,-1 4-1306 0 0,-8-3-3300 0 0,5 2-1589 0 0,4 14 4907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7T18:39:25.904"/>
    </inkml:context>
    <inkml:brush xml:id="br0">
      <inkml:brushProperty name="width" value="0.05" units="cm"/>
      <inkml:brushProperty name="height" value="0.05" units="cm"/>
      <inkml:brushProperty name="color" value="#333333"/>
    </inkml:brush>
    <inkml:brush xml:id="br1">
      <inkml:brushProperty name="width" value="0.2" units="cm"/>
      <inkml:brushProperty name="height" value="0.2" units="cm"/>
      <inkml:brushProperty name="color" value="#333333"/>
    </inkml:brush>
    <inkml:brush xml:id="br2">
      <inkml:brushProperty name="width" value="0.05" units="cm"/>
      <inkml:brushProperty name="height" value="0.05" units="cm"/>
      <inkml:brushProperty name="color" value="#E71224"/>
    </inkml:brush>
    <inkml:brush xml:id="br3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7166 14 304 0 0,'29'-9'4602'0'0,"-29"4"1402"0"0,-1 5-5855 0 0,1 0-34 0 0,0 0-23 0 0,-2 49 170 0 0,-28 107-37 0 0,10 209-201 0 0,16 174 40 0 0,-46 49-168 0 0,43-506 100 0 0,3 0 0 0 0,3-1 0 0 0,8 70 4 0 0,-5-102 0 0 0,-10 308-155 0 0,-17 129 158 0 0,-4-46 176 0 0,-2-15-50 0 0,23-280-104 0 0,-2 45-10 0 0,12-190-78 0 0,0-1-1 0 0,-1 1 1 0 0,1-1-1 0 0,0 0 1 0 0,0 0-1 0 0,-1 0 1 0 0,1 0 0 0 0,0 0-1 0 0,-1 0 1 0 0,1 0-1 0 0,-1-1 1 0 0,1 1-1 0 0,-1 0 1 0 0,1-1-1 0 0,-1 0 1 0 0,0 1-1 0 0,0-1 1 0 0,0 0 0 0 0,0 0-1 0 0,0 0 1 0 0,0 1-1 0 0,0-1 1 0 0,0 0-1 0 0,-1-1 1 0 0,1 1-1 0 0,-1 0 1 0 0,1 0 0 0 0,-1 0-1 0 0,0 0 1 0 0,0 0-1 0 0,0-1 1 0 0,0 1-1 0 0,0 0 1 0 0,0 0-1 0 0,0 0 1 0 0,-1 0 0 0 0,1-1 63 0 0,-45-59-7076 0 0,34 44 5306 0 0</inkml:trace>
  <inkml:trace contextRef="#ctx0" brushRef="#br0" timeOffset="7565.732">96 2966 388 0 0,'0'0'953'0'0,"0"0"-6"0"0,9 0 8102 0 0,-10 0-8934 0 0,1 0-23 0 0,0 0-15 0 0,0 0-19 0 0,0 0-15 0 0,31-29 33 0 0,130-17 458 0 0,132-15-336 0 0,-13 31-64 0 0,-153 14-31 0 0,161 13 583 0 0,-80-8-508 0 0,55-32-126 0 0,-119 11-264 0 0,-6 6-515 0 0,-59 42 493 0 0,216-48 246 0 0,101 13 223 0 0,29-6-317 0 0,-328 42-102 0 0,642-47-377 0 0,-415 27 772 0 0,190 22-168 0 0,-23-40 445 0 0,240-20-423 0 0,-101 23 88 0 0,-238 15-110 0 0,-295 14 181 0 0,589-57 208 0 0,-19 4-288 0 0,-148 30-140 0 0,-210 1-8 0 0,-128 1-246 0 0,0 8 0 0 0,28 12 250 0 0,-52 4-118 0 0,556 1 386 0 0,-403 4-210 0 0,-120 2-106 0 0,1-9 1 0 0,155-15 47 0 0,-105 0-13 0 0,-36-18 164 0 0,280 26-334 0 0,-277 14-112 0 0,-179-21 236 0 0,64-23-2 0 0,-53 22-214 0 0,60-40-1057 0 0,-74 33 1035 0 0,11 15 251 0 0,71-21-607 0 0,-82 5 814 0 0,7 8 251 0 0,35 22-1104 0 0,-68-19 534 0 0,0 0-17 0 0,0 0-16 0 0,0 0-33 0 0,0 0-100 0 0,0 0-242 0 0,-8-10-6384 0 0,-2 12 5558 0 0</inkml:trace>
  <inkml:trace contextRef="#ctx0" brushRef="#br1" timeOffset="63343.342">5269 1087 192 0 0,'0'0'692'0'0,"0"0"-5"0"0,0 0-32 0 0,0 0-61 0 0,0 0-67 0 0,0 0-60 0 0,0 0-63 0 0,0 0-62 0 0,0 0-46 0 0,0 0-28 0 0,-10 6 2787 0 0,59-11-373 0 0,13-9-2702 0 0,44-5 40 0 0,1 6-20 0 0,131 21 0 0 0,20 29-60 0 0,-9-47 75 0 0,-68 15-161 0 0,94 6 122 0 0,-126-27 75 0 0,36 13-96 0 0,7-21-73 0 0,-132 16-18 0 0,-3-11 158 0 0,183 27-101 0 0,-214-7 133 0 0,78-2-36 0 0,135 23-58 0 0,-10-23-127 0 0,-132-12 30 0 0,188 10 253 0 0,-217-13-15 0 0,-47 1-58 0 0,77 1-66 0 0,141-2-62 0 0,48 18-56 0 0,-325 12-7 0 0,5-11-1289 0 0,-30-25-5518 0 0,45 14 5559 0 0</inkml:trace>
  <inkml:trace contextRef="#ctx0" brushRef="#br1" timeOffset="73756.961">5350 1026 304 0 0,'6'22'5402'0'0,"-10"-15"-2124"0"0,25-7-770 0 0,-42-8-1999 0 0,-30 2-629 0 0,-58 7-115 0 0,72 12 158 0 0,-16-2 27 0 0,15 13-96 0 0,-42 32 83 0 0,41-7-58 0 0,-7 13 109 0 0,45-60 13 0 0,0-1 1 0 0,-44 43-12 0 0,45-43 16 0 0,-11 7-15 0 0,-64 32 41 0 0,30-18-26 0 0,-1 5-11 0 0,6 31-26 0 0,4 9 37 0 0,-12 33-113 0 0,37-62 55 0 0,-25 77-186 0 0,23-56 13 0 0,9-33 232 0 0,-36 60-54 0 0,15-13-145 0 0,9-28 199 0 0,-1 23-146 0 0,20 66 122 0 0,10-94-83 0 0,-5 33-39 0 0,-15 12 180 0 0,-24 15 65 0 0,17-36-85 0 0,1-7-20 0 0,-23 45-19 0 0,3-3 24 0 0,-14-15 37 0 0,-31 90-82 0 0,57-128-116 0 0,-33 40 118 0 0,28-65-21 0 0,-179 40-340 0 0,0-63 990 0 0,90-49 333 0 0,109 51-912 0 0,1-1 0 0 0,-1 1 0 0 0,0-1 0 0 0,1-1 0 0 0,-1 1 0 0 0,1-1 0 0 0,0 0-1 0 0,-1-1 1 0 0,1 0 0 0 0,0 1 0 0 0,0-2 0 0 0,0 1 0 0 0,1-1 0 0 0,-1 0 0 0 0,1 0 0 0 0,0 0 0 0 0,-1-1 0 0 0,2 1 0 0 0,-1-2-13 0 0,-9-7 164 0 0,-89-80 498 0 0,78 4 48 0 0,16-23-538 0 0,-8 47-59 0 0,-2 19 23 0 0,18 41-125 0 0,-1-1 1 0 0,0 1-1 0 0,0 0 0 0 0,0-1 1 0 0,-1 1-1 0 0,0 0 1 0 0,0 0-1 0 0,0 0 0 0 0,0 0 1 0 0,0 1-1 0 0,-1-1 1 0 0,0 1-1 0 0,0 0 0 0 0,0-1 1 0 0,0 1-1 0 0,-1 1 0 0 0,1-1 1 0 0,-1 1-1 0 0,0-1 1 0 0,-1 0-12 0 0,-6-6 3 0 0,-46-69 58 0 0,54 74-71 0 0,1-1 1 0 0,-1 1-1 0 0,1-1 0 0 0,0 0 1 0 0,0 0-1 0 0,0 0 1 0 0,1 0-1 0 0,-1 0 0 0 0,1 0 1 0 0,1-1-1 0 0,-1 1 1 0 0,1 0-1 0 0,0 0 0 0 0,0-1 1 0 0,0 1-1 0 0,1 0 1 0 0,1-7 9 0 0,-1 12-3 0 0,0-1 1 0 0,0 1 0 0 0,0-1 0 0 0,0 0-1 0 0,0 1 1 0 0,0-1 0 0 0,-1 0 0 0 0,1 0 0 0 0,-1 0-1 0 0,1 0 1 0 0,-1 1 0 0 0,0-1 0 0 0,1 0 0 0 0,-1 0-1 0 0,0 0 1 0 0,0 0 0 0 0,0 0 0 0 0,0 0 0 0 0,-1 0-1 0 0,1 0 1 0 0,0 0 0 0 0,-1 0 0 0 0,1 0-1 0 0,-1 1 1 0 0,0-1 0 0 0,1 0 0 0 0,-1 0 0 0 0,0 1-1 0 0,0-1 1 0 0,0 0 0 0 0,0 1 0 0 0,0-1 0 0 0,0 1-1 0 0,0-1 1 0 0,-1 1 0 0 0,1 0 0 0 0,0 0 0 0 0,-1 0-1 0 0,1-1 1 0 0,-1 2 0 0 0,0-2 2 0 0,-54-78-29 0 0,-13-3-53 0 0,10 61-94 0 0,43-5 128 0 0,-10-10 140 0 0,-53-34 148 0 0,21 32-239 0 0,-81 41-158 0 0,-3-2 223 0 0,127 6-69 0 0,-9 26-13 0 0,-74 38 3 0 0,46-44 35 0 0,48-24-22 0 0,-2-1 0 0 0,-12 29-9 0 0,-9 23 105 0 0,27-52-85 0 0,-25 79-9 0 0,-27 3 38 0 0,43-56-40 0 0,-24 18 27 0 0,15-10-11 0 0,-5 49-359 0 0,41-71 104 0 0,-18-13 223 0 0,0 0 2 0 0,0 0-4 0 0,0 0-2 0 0,0 0-11 0 0,0 0 6 0 0,0 0 4 0 0,0 0 0 0 0,0 0-7 0 0,5-20-1800 0 0,-26-37-5574 0 0,16 40 5484 0 0</inkml:trace>
  <inkml:trace contextRef="#ctx0" brushRef="#br1" timeOffset="80675.699">2109 2585 20 0 0,'-1'-5'6366'0'0,"-10"-6"-2944"0"0,10 11-3326 0 0,1 0 15 0 0,0 0 13 0 0,0 0 11 0 0,0 0 6 0 0,-38 48 708 0 0,18 19-776 0 0,16 11-125 0 0,-20 6-164 0 0,-21-10-62 0 0,-10-16-53 0 0,-65 60-193 0 0,94-87 494 0 0,-49 26 45 0 0,-17-6 12 0 0,2-10-27 0 0,63-32 13 0 0,-46-5 216 0 0,-26-51 437 0 0,29-38-213 0 0,42 35 59 0 0,21 22-477 0 0,-10-36 224 0 0,-1 23 637 0 0,-6-58-267 0 0,14 78-524 0 0,-11-22-5 0 0,19 25-752 0 0,-17-23-10374 0 0,11 38 9383 0 0</inkml:trace>
  <inkml:trace contextRef="#ctx0" brushRef="#br1" timeOffset="83790.539">1059 2773 240 0 0,'0'0'733'0'0,"0"0"-39"0"0,0 0-77 0 0,20-11 4199 0 0,-35 3 748 0 0,-11 0-5456 0 0,-257 44-139 0 0,254-37 37 0 0,0 2 1 0 0,1 2-1 0 0,-1 1 0 0 0,1 1 0 0 0,0 2 0 0 0,0 1 0 0 0,1 1 1 0 0,-3 4-7 0 0,-53 14 302 0 0,0-11-191 0 0,-44-12 48 0 0,121-4-125 0 0,-80 19 71 0 0,3-38 956 0 0,52 8-545 0 0,42 12-1381 0 0,-6-7-6808 0 0,-4 4 3879 0 0,0-1 3029 0 0,2-8-1089 0 0</inkml:trace>
  <inkml:trace contextRef="#ctx0" brushRef="#br1" timeOffset="89354.745">9301 1018 104 0 0,'11'-6'5296'0'0,"11"-4"-3917"0"0,-21 10-1283 0 0,-1 0 20 0 0,0 0 36 0 0,38-9 3127 0 0,22-7-2240 0 0,36 16-410 0 0,24-10 691 0 0,-37 84-1039 0 0,-39-40 45 0 0,10 25-210 0 0,-25-40-24 0 0,-11-8-70 0 0,-1 0 1 0 0,0 2 0 0 0,0 0-1 0 0,-1 1 1 0 0,-1 0 0 0 0,0 2-1 0 0,-1 0 1 0 0,4 6-23 0 0,107 126 99 0 0,-68-68-5 0 0,-15-10 95 0 0,-6-18-132 0 0,32 68-5 0 0,-37-37-98 0 0,0 24 100 0 0,26-6-22 0 0,-21 11-53 0 0,-30-78 18 0 0,44 165 156 0 0,-28-116-122 0 0,22 35 33 0 0,-26-90-56 0 0,1 15-11 0 0,32 80-37 0 0,-8-15-41 0 0,52-4-71 0 0,9-96-923 0 0,-83 1 995 0 0,-13-5 58 0 0,-1 0 0 0 0,1-1 0 0 0,-1 0 0 0 0,1 0 0 0 0,0-1 0 0 0,0-1 0 0 0,0 1 0 0 0,0-1 0 0 0,0-1 0 0 0,1 0 0 0 0,-1 0 1 0 0,0-1-1 0 0,3 0 22 0 0,246-21 37 0 0,-175-27-58 0 0,32-61 267 0 0,-83 82-201 0 0,-11 11-9 0 0,-1 0-1 0 0,0-2 1 0 0,-1 0 0 0 0,-1-2 0 0 0,-1 0-1 0 0,0-1 1 0 0,-1 0 0 0 0,4-12-36 0 0,88-142 475 0 0,7 22-49 0 0,-43 82 59 0 0,8-27-331 0 0,-27-4-99 0 0,-7-1-190 0 0,-42 95 119 0 0,0 0 0 0 0,1 1 1 0 0,0-1-1 0 0,0 1 0 0 0,1 0 0 0 0,0 1 0 0 0,0-1 0 0 0,1 1 0 0 0,-1 0 1 0 0,1 0-1 0 0,1 1 0 0 0,-1 0 0 0 0,1 1 0 0 0,0-1 0 0 0,0 1 0 0 0,0 1 1 0 0,1 0-1 0 0,4-2 16 0 0,146-61-643 0 0,-108 86-44 0 0,19 38-22 0 0,-55-10 670 0 0,73 15 200 0 0,-78-58-180 0 0,1 1 1 0 0,0 0-1 0 0,-1 1 1 0 0,0 0 0 0 0,0 1-1 0 0,0 1 1 0 0,-1-1-1 0 0,0 1 1 0 0,0 1-1 0 0,-1 0 1 0 0,1 0 0 0 0,-2 0-1 0 0,1 1 1 0 0,0 3 18 0 0,15 74 331 0 0,50 17 246 0 0,-30 36-344 0 0,21 2-62 0 0,19 18 284 0 0,-54-65-383 0 0,12 33-56 0 0,40 10 7 0 0,-77-134-24 0 0,0 1 1 0 0,0-1-1 0 0,0 0 1 0 0,1 0-1 0 0,0 0 0 0 0,-1-1 1 0 0,1 0-1 0 0,1 0 1 0 0,-1 0-1 0 0,0 0 1 0 0,1-1-1 0 0,-1 1 0 0 0,1-1 1 0 0,-1-1-1 0 0,1 1 1 0 0,0-1-1 0 0,0 0 0 0 0,2 0 1 0 0,47 0-336 0 0,-52-2 320 0 0,0 0 0 0 0,0 0 0 0 0,0 0 0 0 0,0 1-1 0 0,0-1 1 0 0,0 1 0 0 0,0 0 0 0 0,1-1 0 0 0,-1 1 0 0 0,0 0-1 0 0,0 1 1 0 0,0-1 0 0 0,0 0 0 0 0,0 1 0 0 0,0-1 0 0 0,0 1-1 0 0,0 0 1 0 0,0-1 0 0 0,0 1 0 0 0,0 0 0 0 0,0 1 0 0 0,0-1-1 0 0,0 0 1 0 0,0 1 0 0 0,-1-1 0 0 0,1 1 0 0 0,-1-1 0 0 0,1 1-1 0 0,-1 0 1 0 0,1 0 0 0 0,-1 0 0 0 0,1 1 16 0 0,4 5 7 0 0,1 0 0 0 0,1 0 0 0 0,-1-1 0 0 0,1-1 0 0 0,0 1 0 0 0,0-1 0 0 0,1-1 0 0 0,0 0 0 0 0,0 0 0 0 0,0-1 0 0 0,0 0 0 0 0,6 1-7 0 0,-13-4-23 0 0,-1 0 0 0 0,0-1 0 0 0,1 1 0 0 0,-1 0 0 0 0,1-1 0 0 0,0 1 1 0 0,-1-1-1 0 0,1 0 0 0 0,-1 1 0 0 0,1-1 0 0 0,0 0 0 0 0,-1 0 0 0 0,1 0 0 0 0,-1 0 0 0 0,1-1 0 0 0,0 1 0 0 0,-1 0 0 0 0,1-1 1 0 0,-1 1-1 0 0,1-1 0 0 0,-1 0 0 0 0,1 0 0 0 0,-1 1 0 0 0,0-1 0 0 0,1 0 0 0 0,-1 0 0 0 0,0-1 0 0 0,1 1 0 0 0,-1 0 0 0 0,0 0 1 0 0,0-1-1 0 0,0 1 0 0 0,0-1 0 0 0,0 1 0 0 0,1-2 23 0 0,16-22-3840 0 0,-23 7-4036 0 0,5 15 6426 0 0</inkml:trace>
  <inkml:trace contextRef="#ctx0" brushRef="#br2" timeOffset="105605.705">861 2346 192 0 0,'23'25'8027'0'0,"-22"-25"-7783"0"0,-1 0-7 0 0,-2 6 4022 0 0,-1 6-2432 0 0,23 31-870 0 0,7 19-18 0 0,37 40-519 0 0,11 38-184 0 0,-31 31-12 0 0,-5-80 65 0 0,-32-69-178 0 0,0-14-40 0 0,-5-13-90 0 0,-2 2-33 0 0,-52-31-7924 0 0,34 11 447 0 0,18 13 5596 0 0</inkml:trace>
  <inkml:trace contextRef="#ctx0" brushRef="#br2" timeOffset="106637.201">1199 2341 696 0 0,'-17'20'6363'0'0,"3"30"-2854"0"0,3-12-2259 0 0,-58 143 1642 0 0,-45 16-2357 0 0,20-31-510 0 0,8-21-6 0 0,78-136-9 0 0,24-34-1475 0 0,8-74-9814 0 0,-15 83 9440 0 0</inkml:trace>
  <inkml:trace contextRef="#ctx0" brushRef="#br2" timeOffset="107174.704">1837 2494 576 0 0,'31'21'8518'0'0,"4"55"-3791"0"0,-13-25-1647 0 0,36 45-1379 0 0,73 33-428 0 0,4 19 81 0 0,-70-89-863 0 0,-89-70-2010 0 0,-26-66-2600 0 0,10-60-10015 0 0,35 120 12534 0 0</inkml:trace>
  <inkml:trace contextRef="#ctx0" brushRef="#br2" timeOffset="108865.093">2203 2456 1320 0 0,'-1'25'7187'0'0,"0"4"-4934"0"0,-44 44-108 0 0,-124 101-1172 0 0,47-77-1076 0 0,-36 31-627 0 0,174-165-3801 0 0,11-22-2189 0 0,-15 45 5266 0 0</inkml:trace>
  <inkml:trace contextRef="#ctx0" brushRef="#br2" timeOffset="109506.688">2973 2475 408 0 0,'38'11'6896'0'0,"4"33"-3078"0"0,-39-40-3630 0 0,151 111 5132 0 0,-98-82-4912 0 0,-48-28-367 0 0,13 7 44 0 0,-1 0-1 0 0,-1 2 1 0 0,0 0-1 0 0,0 2 1 0 0,-2 0-1 0 0,1 2 1 0 0,-2 0-1 0 0,0 1-84 0 0,-15-17 28 0 0,-1-1-26 0 0,1 0-1 0 0,-1 0 1 0 0,0 0-1 0 0,1 0 1 0 0,-1 0-1 0 0,1 0 1 0 0,-1 0-1 0 0,1 0 1 0 0,-1 0-1 0 0,1 0 0 0 0,0 0 1 0 0,-1 0-1 0 0,1 0 1 0 0,0-1-1 0 0,0 1 1 0 0,0 0-1 0 0,-1-1 1 0 0,1 1-1 0 0,0 0 1 0 0,0-1-1 0 0,0 1 1 0 0,0-1-1 0 0,0 0 1 0 0,0 1-1 0 0,0-1 1 0 0,0 0-1 0 0,0 0 1 0 0,0 1-1 0 0,0-1 1 0 0,0 0-1 0 0,0 0 1 0 0,0-1-1 0 0,0 1 0 0 0,0 0 1 0 0,0 0-1 0 0,0 0 1 0 0,0-1-1 0 0,0 1 1 0 0,0 0-1 0 0,1-1-1 0 0,-20-46-2770 0 0,-67-99-9762 0 0,74 119 10688 0 0</inkml:trace>
  <inkml:trace contextRef="#ctx0" brushRef="#br2" timeOffset="110858.84">3290 2333 388 0 0,'15'0'6209'0'0,"-15"0"-5925"0"0,0 0 24 0 0,-18 27 3267 0 0,-75 158 626 0 0,54-115-3965 0 0,-138 200-132 0 0,68-106-484 0 0,143-182-194 0 0,4-28-1563 0 0,-26-15-4847 0 0,-4 36 3322 0 0,-1 12 2210 0 0</inkml:trace>
  <inkml:trace contextRef="#ctx0" brushRef="#br2" timeOffset="111271.093">4156 2360 1652 0 0,'-3'6'14369'0'0,"7"7"-12672"0"0,-1-7-1449 0 0,1 1 1 0 0,0-1-1 0 0,0 0 0 0 0,0 0 0 0 0,1-1 1 0 0,-1 1-1 0 0,1-1 0 0 0,0 0 0 0 0,1-1 0 0 0,-1 1 1 0 0,1-1-1 0 0,0-1 0 0 0,0 1 0 0 0,0-1 0 0 0,5 2-248 0 0,8 7 894 0 0,116 90 3079 0 0,135 197-2959 0 0,-172-178-534 0 0,-95-153-689 0 0,-39-27-2055 0 0,-11 10-3462 0 0,44 46 4843 0 0,-1-1 0 0 0,1 1 0 0 0,1-1 0 0 0,-1 0 0 0 0,0 0 0 0 0,1 0 0 0 0,-1-1 0 0 0,1 1 0 0 0,0-1 0 0 0,1 1 0 0 0,-1-1 0 0 0,1 0 1 0 0,-1 0-1 0 0,1 0 0 0 0,1 0 0 0 0,-1 0 0 0 0,0 0 0 0 0,1-3 883 0 0,2-6-2294 0 0</inkml:trace>
  <inkml:trace contextRef="#ctx0" brushRef="#br2" timeOffset="113054.473">4730 2191 4788 0 0,'-22'12'7957'0'0,"-10"33"-5497"0"0,10-13-1103 0 0,-10 4-706 0 0,-343 357 705 0 0,-16-82-1311 0 0,268-204-186 0 0,124-106 139 0 0,-1-1 0 0 0,0 0 0 0 0,1 0 1 0 0,-1 0-1 0 0,0 0 0 0 0,0 0 0 0 0,1 0 0 0 0,-1 0 0 0 0,0 0 0 0 0,1 0 0 0 0,-1 1 1 0 0,0-1-1 0 0,0 0 0 0 0,1 0 0 0 0,-1 0 0 0 0,0 1 0 0 0,0-1 0 0 0,0 0 0 0 0,1 0 0 0 0,-1 1 1 0 0,0-1-1 0 0,0 0 0 0 0,0 0 0 0 0,0 1 0 0 0,1-1 0 0 0,-1 0 0 0 0,0 1 0 0 0,0-1 1 0 0,0 0-1 0 0,0 1 0 0 0,0-1 0 0 0,0 0 0 0 0,0 1 0 0 0,0-1 0 0 0,0 0 0 0 0,0 1 1 0 0,0-1-1 0 0,0 0 0 0 0,0 1 0 0 0,0-1 2 0 0,33-15-180 0 0,-22 7 2 0 0,20-19-2025 0 0,-22 0-3089 0 0,5-13-2212 0 0,-7 27 5483 0 0</inkml:trace>
  <inkml:trace contextRef="#ctx0" brushRef="#br2" timeOffset="113571.969">10370 2142 6597 0 0,'84'59'8774'0'0,"32"25"-6055"0"0,32 40-1946 0 0,52 33-707 0 0,-144-103-78 0 0,-64-89-801 0 0,-16-54-2568 0 0,-2 0-4635 0 0,17 56 3781 0 0,4 21 2415 0 0</inkml:trace>
  <inkml:trace contextRef="#ctx0" brushRef="#br2" timeOffset="114856.601">10731 2048 2484 0 0,'-11'-3'4532'0'0,"-17"7"-1371"0"0,-67 134 1926 0 0,6-7-3429 0 0,-115 155-566 0 0,151-203-1060 0 0,89-152-816 0 0,-26 35 38 0 0,-9 28 8 0 0,0 0 0 0 0,1 0-1 0 0,-1 0 1 0 0,1 0-1 0 0,0 0 1 0 0,1 1 0 0 0,-1-1-1 0 0,1 1 1 0 0,0-1 0 0 0,0 1-1 0 0,0 0 1 0 0,1 0 0 0 0,0 1-1 0 0,0-1 1 0 0,0 1 0 0 0,0 0-1 0 0,0 0 1 0 0,1 1 0 0 0,3-3 738 0 0,18-8-1688 0 0</inkml:trace>
  <inkml:trace contextRef="#ctx0" brushRef="#br2" timeOffset="115324.822">11755 2242 5028 0 0,'17'32'8896'0'0,"42"53"-6060"0"0,63 75-776 0 0,83 91-793 0 0,-205-250-1293 0 0,2 1 1 0 0,-1 0 0 0 0,0 0 0 0 0,0-1-1 0 0,0 1 1 0 0,1-1 0 0 0,-1 0 0 0 0,1 1 0 0 0,-1-1-1 0 0,1 0 1 0 0,-1 0 0 0 0,1 0 0 0 0,0 0 0 0 0,-1 0-1 0 0,1 0 1 0 0,0-1 0 0 0,0 1 0 0 0,-1 0 0 0 0,1-1-1 0 0,0 0 1 0 0,0 0 0 0 0,0 1 0 0 0,0-1-1 0 0,-1-1 1 0 0,1 1 0 0 0,0 0 0 0 0,0 0 0 0 0,0-1-1 0 0,0 1 1 0 0,-1-1 0 0 0,1 0 0 0 0,0 1 0 0 0,-1-1-1 0 0,1 0 1 0 0,0 0 0 0 0,-1 0 0 0 0,1-1 25 0 0,-19-63-2342 0 0,-24-119-11978 0 0,40 164 12552 0 0</inkml:trace>
  <inkml:trace contextRef="#ctx0" brushRef="#br2" timeOffset="115936.32">12129 2282 5589 0 0,'-87'58'6613'0'0,"23"19"-3926"0"0,-35 11-2017 0 0,-4-4 1 0 0,-97 57-671 0 0,50-44 242 0 0,249-170-4076 0 0,43-13-6732 0 0,-111 70 8902 0 0</inkml:trace>
  <inkml:trace contextRef="#ctx0" brushRef="#br2" timeOffset="116890.775">12666 2309 2888 0 0,'-1'1'226'0'0,"-1"0"0"0"0,1 0 1 0 0,0 1-1 0 0,0-1 0 0 0,-1 0 0 0 0,1 1 0 0 0,0-1 0 0 0,0 1 0 0 0,0 0 0 0 0,1-1 0 0 0,-1 1 0 0 0,0 0 0 0 0,0-1 1 0 0,1 1-1 0 0,-1 0 0 0 0,1 0 0 0 0,0 0 0 0 0,-1 0 0 0 0,1 0 0 0 0,0 0 0 0 0,0-1 0 0 0,0 1 0 0 0,0 0 1 0 0,0 0-1 0 0,0 0 0 0 0,1 0 0 0 0,-1 0 0 0 0,0 0 0 0 0,1 0 0 0 0,-1-1 0 0 0,1 1 0 0 0,0 0 0 0 0,0 0 0 0 0,-1-1 1 0 0,1 1-1 0 0,0 0 0 0 0,0-1 0 0 0,0 1 0 0 0,0-1 0 0 0,1 0 0 0 0,-1 1 0 0 0,0-1 0 0 0,0 0 0 0 0,1 0 1 0 0,-1 0-1 0 0,1 0 0 0 0,-1 0 0 0 0,1 0 0 0 0,-1 0 0 0 0,1-1 0 0 0,-1 1 0 0 0,1-1 0 0 0,0 1 0 0 0,0-1-226 0 0,315 143 2994 0 0,-286-123-2929 0 0,-1 2 1 0 0,-1 1-1 0 0,0 2 1 0 0,-2 1-1 0 0,0 2 1 0 0,-2 0-1 0 0,6 12-65 0 0,10 32-40 0 0,-39-74 6 0 0,-1 1-1 0 0,1 0 1 0 0,-1-1-1 0 0,0 0 1 0 0,1 1-1 0 0,-1-1 1 0 0,0 0-1 0 0,0 0 1 0 0,0 1-1 0 0,0-1 1 0 0,0 0-1 0 0,0 0 1 0 0,-1 0-1 0 0,1-1 1 0 0,0 1-1 0 0,-1 0 1 0 0,0 0-1 0 0,1 0 1 0 0,-1 0-1 0 0,0-1 1 0 0,0 1-1 0 0,0 0 1 0 0,0 0-1 0 0,0 0 1 0 0,-1-1-1 0 0,1 1 1 0 0,0 0-1 0 0,-1 0 1 0 0,0 0-1 0 0,1 0 1 0 0,-2-1 34 0 0,-20-47-4658 0 0,1 1-3856 0 0,21 41 6388 0 0,5 2 396 0 0</inkml:trace>
  <inkml:trace contextRef="#ctx0" brushRef="#br2" timeOffset="117267.991">13149 2234 3028 0 0,'-47'-54'8200'0'0,"26"68"-2826"0"0,-225 388-3255 0 0,80-144-1939 0 0,140-229-204 0 0,47-45-635 0 0,116-78-14146 0 0,-103 78 12532 0 0</inkml:trace>
  <inkml:trace contextRef="#ctx0" brushRef="#br3" timeOffset="-186069.221">13532 2360 752 0 0,'-3'43'6300'0'0,"-3"0"-4367"0"0,38-59-1542 0 0,259 10 189 0 0,-141-2-507 0 0,47-5-86 0 0,-28 42 547 0 0,35 3-402 0 0,-15-11 648 0 0,82-17-131 0 0,-90 20-484 0 0,4-27 59 0 0,137 4 67 0 0,-149-10-261 0 0,56-12 76 0 0,29 31 120 0 0,-197-7-64 0 0,-51-3 336 0 0,-23 0-508 0 0,-61-6-9881 0 0,68 3 7819 0 0,11-4 292 0 0</inkml:trace>
  <inkml:trace contextRef="#ctx0" brushRef="#br0" timeOffset="-175983.958">13438 2341 20 0 0,'14'-24'6274'0'0,"-2"16"-4762"0"0,-5-2-715 0 0,-1 11 268 0 0,2 5-1235 0 0,101 47 1120 0 0,-36-60 350 0 0,192 15 427 0 0,-209 0-1081 0 0,70 3 50 0 0,41 10-52 0 0,88-8 291 0 0,-123 4-799 0 0,-18-4-19 0 0,119 0 83 0 0,-119-2-183 0 0,14-11 151 0 0,-73-11-5 0 0,126-2-82 0 0,-59 18-5 0 0,127-2 48 0 0,-187 2-29 0 0,169-15 220 0 0,-231 10-309 0 0,0 0-2 0 0,53-14 60 0 0,0 6-68 0 0,72-29 43 0 0,-91 39-74 0 0,165 12-181 0 0,-198-14 207 0 0,-54 10-618 0 0,-63-27-13193 0 0,98 21 11770 0 0</inkml:trace>
  <inkml:trace contextRef="#ctx0" brushRef="#br1" timeOffset="-166674.039">13117 2821 92 0 0,'0'0'128'0'0,"0"0"4"0"0,0 0 20 0 0,0 0 22 0 0,0 0 15 0 0,0 0 14 0 0,0 0-2 0 0,25 9 1688 0 0,4 15-459 0 0,5 0 822 0 0,-17-8-795 0 0,13 21 578 0 0,-5 6-1683 0 0,-12-11-305 0 0,13-10 97 0 0,114-19 32 0 0,-104-27-127 0 0,1 10 368 0 0,15 1-335 0 0,47-6-39 0 0,-25-13 20 0 0,-10-6 115 0 0,15-36 920 0 0,-38 9-724 0 0,18-8-54 0 0,-2-2 424 0 0,-11-27-568 0 0,-44 97-175 0 0,0 1 0 0 0,0-1 0 0 0,0 1 0 0 0,0 0 1 0 0,1 0-1 0 0,0 0 0 0 0,0 0 0 0 0,0 0 0 0 0,0 1 1 0 0,0-1-1 0 0,1 1 0 0 0,-1 0 0 0 0,1 0 1 0 0,0 0-1 0 0,0 1 0 0 0,0 0 0 0 0,0 0 0 0 0,0 0 1 0 0,0 0-1 0 0,2 0-1 0 0,-5 2 0 0 0,1-1-4 0 0,-1 1 1 0 0,37-21-34 0 0,66-9 4 0 0,109 39-210 0 0,-65-12 95 0 0,-100 14 114 0 0,1-2 0 0 0,0-3-1 0 0,0-2 1 0 0,0-3 0 0 0,40-5 34 0 0,222 28 13 0 0,-99-25-5 0 0,-136-12 28 0 0,248-41 156 0 0,-200 33 26 0 0,-105 18-199 0 0,0 0 1 0 0,0 2-1 0 0,0 1 1 0 0,1 1 0 0 0,-1 1-1 0 0,0 1 1 0 0,0 0 0 0 0,0 2-1 0 0,-1 1 1 0 0,1 0-1 0 0,3 3-19 0 0,35 9 45 0 0,171 56 35 0 0,-150-73-176 0 0,-62 10 48 0 0,-16-11 44 0 0,-22 4-1991 0 0,-58 8-7253 0 0,60-7 7242 0 0</inkml:trace>
  <inkml:trace contextRef="#ctx0" brushRef="#br2" timeOffset="-159239.884">14053 2081 488 0 0,'17'13'6672'0'0,"-2"6"-3464"0"0,2 2-1108 0 0,-1 50 2851 0 0,-11-15-4264 0 0,19 24-469 0 0,90 170-236 0 0,-42-181-14 0 0,-41-26-72 0 0,-30-32 60 0 0,-16-78-1506 0 0,-4 18-2278 0 0,-1-17-5196 0 0,23 55 7035 0 0,3 0 382 0 0</inkml:trace>
  <inkml:trace contextRef="#ctx0" brushRef="#br2" timeOffset="-158121.714">14362 2040 2044 0 0,'-35'21'5273'0'0,"-9"43"-3557"0"0,37-52-1069 0 0,-112 154 3755 0 0,-36 17-1602 0 0,8 40-2640 0 0,95-127-134 0 0,52-96-31 0 0,0 0 0 0 0,-1-1-1 0 0,1 1 1 0 0,-1 0-1 0 0,1-1 1 0 0,-1 1 0 0 0,1 0-1 0 0,0 0 1 0 0,-1 0 0 0 0,1-1-1 0 0,-1 1 1 0 0,1 0 0 0 0,-1 0-1 0 0,1 0 1 0 0,-1 0-1 0 0,1 0 1 0 0,-1 0 0 0 0,1 0-1 0 0,-1 0 1 0 0,1 0 0 0 0,-1 0-1 0 0,1 0 1 0 0,-1 1 5 0 0,13-26-558 0 0,-1 4-1306 0 0,-8-3-3300 0 0,5 2-1589 0 0,4 14 4907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5EA97-1EC7-4F85-A8C4-247139B65AC9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A9E86-D76E-4569-9EA2-B7BB8F343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74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ERA5: the 5</a:t>
            </a:r>
            <a:r>
              <a:rPr lang="en-US" baseline="30000" dirty="0"/>
              <a:t>th</a:t>
            </a:r>
            <a:r>
              <a:rPr lang="en-US" dirty="0"/>
              <a:t> iteration of re-analysis product from ECMWF</a:t>
            </a:r>
          </a:p>
          <a:p>
            <a:r>
              <a:rPr lang="en-US" dirty="0"/>
              <a:t>ECMWF: European Centre for Medium-Range Weather Forecasting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A9E86-D76E-4569-9EA2-B7BB8F3430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75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ERA5: the 5</a:t>
            </a:r>
            <a:r>
              <a:rPr lang="en-US" baseline="30000" dirty="0"/>
              <a:t>th</a:t>
            </a:r>
            <a:r>
              <a:rPr lang="en-US" dirty="0"/>
              <a:t> iteration of re-analysis product from ECMWF</a:t>
            </a:r>
          </a:p>
          <a:p>
            <a:r>
              <a:rPr lang="en-US" dirty="0"/>
              <a:t>ECMWF: European Centre for Medium-Range Weather Forecasting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A9E86-D76E-4569-9EA2-B7BB8F3430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92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 not get to the monthly averaged product from era5 this week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A9E86-D76E-4569-9EA2-B7BB8F3430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87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N* is useful for confidence intervals of independent synoptic-band 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A9E86-D76E-4569-9EA2-B7BB8F3430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26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N* for independent events on diurnal </a:t>
            </a:r>
            <a:r>
              <a:rPr lang="en-US"/>
              <a:t>time scales.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A9E86-D76E-4569-9EA2-B7BB8F3430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23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Separately used the different N* values for each set of CI’s. Now they are much smaller that the standard deviation of the monthly mean from year to year. Will want to check the equation I used to calculate and an seek an explanation of its significance from 682 notes. </a:t>
            </a:r>
          </a:p>
          <a:p>
            <a:r>
              <a:rPr lang="en-US" dirty="0"/>
              <a:t>The CI’s were calculated using \pm(std)*(alpha/2 upper tail of normalized Gaussian distribution for alpha=0.05)/N* to give us the 95% confidence intervals as noted in the legends above. The narrowness of their range and resultant certainty in the measurement come from the large N*. Although the spread from (not independent events) many vary widely, we are much more certain of the mean.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A9E86-D76E-4569-9EA2-B7BB8F3430A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54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FE142-9CC5-4887-AA30-944F66325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782CB-0A50-4767-8869-455FB6BC2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50BA4-EC33-4771-B822-BAC3CEDA7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69377-D3C3-4343-9CDA-587F3FA07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934C8-3AEA-45A9-9038-A6C2C415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28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54647-7B3B-4EE0-B7E1-F2309FC15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F263E-3A34-4075-9E00-239ACEFA3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CBB13-5B01-4C14-A754-AC22BD664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1516B-241F-4333-9253-7293BA13D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C08A0-CB99-4EBE-BF61-BAA999452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911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7EB70D-01B3-44C3-B1B7-4246C80BC4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C0EFB-1560-4140-AEC7-6A988455C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C894B-6156-40A9-8712-1594C653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15606-2844-41F7-93B1-3B3159968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CB002-EAE1-4757-AC9E-2DD42B41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04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48F26-3E36-46D9-B433-1268C975C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834F4-9A7D-4BC1-937E-F6ABB156D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D8D8C-2CE1-4FDA-A8A6-A2755D38B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C9DF1-EA32-4FD0-859B-EBA6BB0D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44796-227E-4C72-AB91-3B054F14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3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ABEB2-048E-4B56-9B5D-20B3AA4B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7406E-3BF2-4BCF-BEC7-676BAD4BA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E0014-6A1F-476F-83EF-6AA2E229B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6EDD3-33B9-42E5-9F69-F68FD56B5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AB20C-DF16-4C53-AD9D-793D4B3D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80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9DAA1-F511-4265-82CC-ABF7FE4AC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FC4C3-9DA8-43CF-942C-C950E5224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369C4-EBF3-4AE5-8ADB-148975229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15BB2-DD8E-4DE3-877F-FC0A3AB8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9A2B1-508F-4154-B7B5-3FE85374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D884D-46ED-4187-BEF2-CFD1EFBE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99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D4A81-E808-4270-8242-26F1CCE9E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E9786-3E00-4BA3-89D9-F9C0CE692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09BC7-1D76-4FD8-8020-106DB70B8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CE92E-FCB0-46E4-A7F1-7C93611E0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FA6FD-8C9A-49BE-80E0-42BDC8E04E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340CB0-7886-42A4-A859-8FF3E40DB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921AD4-AF04-4F1A-A547-902A97E96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F4BF1-124E-47D1-BFF1-5F51542A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179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6E89B-E43A-4B12-821C-3C9157CFE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29945F-D947-4B8C-AB40-6C4BD7A0C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9A169E-01BE-4763-9738-35F853F6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FE532-686F-4D75-BB54-33D5AE59D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32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1AE0EB-FAE5-4DC9-B81E-B5E72AA53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AD1ED1-F526-4EE0-A5D7-80FB274F9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3CCD9-99D7-4E4E-AD12-6271C881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0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9CBC2-378B-4A1F-9DEB-A34D0F3BC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81EB3-0AFC-4061-A44D-41966F163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EEFC0-CD81-4172-A25B-D5E6B9633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3BF03-3214-4238-B3B5-61F6C0D09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9BFCF-A1AF-4A30-995A-DA62D118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6F3DD-5CB5-414F-875D-F6CC1486A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F9F34-3DB4-4F0A-8BD7-9DDAF05B7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DD1707-6E3A-45F6-B2E7-8CF366B7E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138E0-1723-493D-8BB6-EED6DA756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A0DDD-35C2-4DDB-ACE6-98644DF78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FAC4D-BC0C-40AD-8C81-BA1B806EC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48767-AC74-4266-9EE9-81BCF93BD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0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32F807-2B97-412E-A18F-108693122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73A80-74CC-411E-B99A-6309D295B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E631C-5D20-45D3-9F95-8A9B919E2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691D6-A90E-4124-95ED-E96C5DE61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D3D58-81BA-4949-8743-8A7F9D5B0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56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3070-DD14-4194-85F8-6903D782C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643" y="523783"/>
            <a:ext cx="6439270" cy="2707688"/>
          </a:xfrm>
        </p:spPr>
        <p:txBody>
          <a:bodyPr>
            <a:normAutofit fontScale="90000"/>
          </a:bodyPr>
          <a:lstStyle/>
          <a:p>
            <a:r>
              <a:rPr lang="en-US" dirty="0"/>
              <a:t>Diurnal and Low Frequency Northward Winds off Chile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F749F7-BAFA-415F-9A7D-51BDF71A2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919" y="1387545"/>
            <a:ext cx="3856054" cy="46714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CD8634-161F-4287-9378-57165B03607C}"/>
              </a:ext>
            </a:extLst>
          </p:cNvPr>
          <p:cNvSpPr txBox="1"/>
          <p:nvPr/>
        </p:nvSpPr>
        <p:spPr>
          <a:xfrm flipH="1">
            <a:off x="1501657" y="4412202"/>
            <a:ext cx="4783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 </a:t>
            </a:r>
            <a:r>
              <a:rPr lang="en-US" dirty="0" err="1"/>
              <a:t>Lengua</a:t>
            </a:r>
            <a:r>
              <a:rPr lang="en-US" dirty="0"/>
              <a:t> de </a:t>
            </a:r>
            <a:r>
              <a:rPr lang="en-US" dirty="0" err="1"/>
              <a:t>Vaca</a:t>
            </a:r>
            <a:r>
              <a:rPr lang="en-US" dirty="0"/>
              <a:t>, Coquimbo, Chile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VOCALS </a:t>
            </a:r>
            <a:r>
              <a:rPr lang="en-US" dirty="0" err="1"/>
              <a:t>CUpEx</a:t>
            </a:r>
            <a:r>
              <a:rPr lang="en-US" dirty="0"/>
              <a:t> (2011)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Predominant equatorward winds are very strong, so reversed/weakened winds are v small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Significant upwelling site off Chile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B9E8B47-EBFA-40A1-92C4-52A5D15E3530}"/>
                  </a:ext>
                </a:extLst>
              </p14:cNvPr>
              <p14:cNvContentPartPr/>
              <p14:nvPr/>
            </p14:nvContentPartPr>
            <p14:xfrm>
              <a:off x="5323233" y="3839075"/>
              <a:ext cx="3317040" cy="780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B9E8B47-EBFA-40A1-92C4-52A5D15E35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14593" y="3830435"/>
                <a:ext cx="3334680" cy="79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5206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AC42-E5F3-4321-8313-332CF8BF7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New mean and std with improved CI’s</a:t>
            </a:r>
            <a:br>
              <a:rPr lang="en-US" sz="3200" dirty="0"/>
            </a:br>
            <a:r>
              <a:rPr lang="en-US" sz="2400" dirty="0"/>
              <a:t>	N = number of samples for mean and std</a:t>
            </a:r>
            <a:br>
              <a:rPr lang="en-US" sz="2400" dirty="0"/>
            </a:br>
            <a:r>
              <a:rPr lang="en-US" sz="2400" dirty="0"/>
              <a:t>	N* = 10 for CI’s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05B2B1-8A1B-48C6-8BCD-C9F1F4F95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8268" y="1622740"/>
            <a:ext cx="9143999" cy="241864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9C3CD6-7BD7-4E53-9920-27E500DDA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267" y="4076264"/>
            <a:ext cx="9144000" cy="267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008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051E6-1C4E-437F-903F-7730B17A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Variability in the whole time series (revisited)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72163-5AEB-4711-ADBE-EFCB4E7DC6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Variability = [variance of low/high passed signal]/[variance of raw signal]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Variance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Found variability from low-passed signal was 0.92 and from high-passed was 0.06 </a:t>
                </a: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 does not add up to 1, why?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The difference between cross terms is this amount which is less than 2% of the variability (1.57%)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The total of all of these is 1, so we can say we found variability correctly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This is much less diurnal variability than I expected in my hypothesis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72163-5AEB-4711-ADBE-EFCB4E7DC6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84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10F8E-4602-41F4-AB60-9086B52F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Variability explained by high and low-passed frequency signals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1F49A1-7D52-48BD-B1EA-F5D916F84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3818" y="1653817"/>
            <a:ext cx="9216780" cy="40313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1FC26-7C8B-4658-9E86-6C849802AD56}"/>
              </a:ext>
            </a:extLst>
          </p:cNvPr>
          <p:cNvSpPr txBox="1"/>
          <p:nvPr/>
        </p:nvSpPr>
        <p:spPr>
          <a:xfrm flipH="1">
            <a:off x="384932" y="5685183"/>
            <a:ext cx="11659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figure, we can see how the variability explained by the diurnal and higher frequency signal is on the order we expected in the hypothesis (at least 10%) for the months NDJFM. For the other part of the year, the variability is lower in this area of the Chile-Peru System than in the CCS.  </a:t>
            </a:r>
          </a:p>
        </p:txBody>
      </p:sp>
    </p:spTree>
    <p:extLst>
      <p:ext uri="{BB962C8B-B14F-4D97-AF65-F5344CB8AC3E}">
        <p14:creationId xmlns:p14="http://schemas.microsoft.com/office/powerpoint/2010/main" val="3656831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3C38-B903-4003-9A24-DC4BA67C6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C0151-6FD6-4443-BA61-AE9674380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95050"/>
            <a:ext cx="5157787" cy="3722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week: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7EFF8-827A-4A7D-96CE-959B59BB7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67276"/>
            <a:ext cx="5157787" cy="432238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Keep working on why variability isn’t working out like I would expect</a:t>
            </a:r>
          </a:p>
          <a:p>
            <a:r>
              <a:rPr lang="en-US" dirty="0"/>
              <a:t>Take monthly means and look at that standard variability</a:t>
            </a:r>
          </a:p>
          <a:p>
            <a:pPr lvl="1"/>
            <a:r>
              <a:rPr lang="en-US" dirty="0"/>
              <a:t>Sorted into row vectors by month today</a:t>
            </a:r>
          </a:p>
          <a:p>
            <a:r>
              <a:rPr lang="en-US" dirty="0"/>
              <a:t>Fix monthly mean and standard deviation error bar graphs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FB442E-8F5C-401F-B467-51F853930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95050"/>
            <a:ext cx="5183188" cy="3722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summer: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8E2FE8-64E7-4729-85FD-6E3887EF1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67276"/>
            <a:ext cx="5183188" cy="432238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EOF modes of northward component of wind velocity</a:t>
            </a:r>
          </a:p>
          <a:p>
            <a:r>
              <a:rPr lang="en-US" dirty="0"/>
              <a:t>Switch to wind stress (curl?)</a:t>
            </a:r>
          </a:p>
          <a:p>
            <a:r>
              <a:rPr lang="en-US" dirty="0"/>
              <a:t>Look at a location further from shore, possibly a “hot spot” of wind variability over the ocean from paper Melanie mentioned </a:t>
            </a:r>
          </a:p>
          <a:p>
            <a:r>
              <a:rPr lang="en-US" dirty="0"/>
              <a:t>Focus on variability in DJF</a:t>
            </a:r>
          </a:p>
          <a:p>
            <a:r>
              <a:rPr lang="en-US" dirty="0"/>
              <a:t>Original plan for class project that was too much then:</a:t>
            </a:r>
          </a:p>
          <a:p>
            <a:pPr lvl="1"/>
            <a:r>
              <a:rPr lang="en-US" dirty="0"/>
              <a:t>Identify possible relaxation times</a:t>
            </a:r>
          </a:p>
          <a:p>
            <a:pPr lvl="1"/>
            <a:r>
              <a:rPr lang="en-US" dirty="0"/>
              <a:t>Compare with literature (looked at some papers for PDO and ways others identify relaxations)</a:t>
            </a:r>
          </a:p>
          <a:p>
            <a:pPr lvl="1"/>
            <a:r>
              <a:rPr lang="en-US" dirty="0"/>
              <a:t>Mean and std for events (below some weak wind threshold)</a:t>
            </a:r>
          </a:p>
          <a:p>
            <a:r>
              <a:rPr lang="en-US" dirty="0"/>
              <a:t>Plan to continue through academic year? </a:t>
            </a:r>
            <a:r>
              <a:rPr lang="en-US" dirty="0">
                <a:solidFill>
                  <a:srgbClr val="FF0000"/>
                </a:solidFill>
              </a:rPr>
              <a:t>Yes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5F5FE4-7687-4712-A42D-E0FB35AB6481}"/>
              </a:ext>
            </a:extLst>
          </p:cNvPr>
          <p:cNvSpPr txBox="1"/>
          <p:nvPr/>
        </p:nvSpPr>
        <p:spPr>
          <a:xfrm>
            <a:off x="385011" y="6492875"/>
            <a:ext cx="2823410" cy="37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of slides for 6/24/2020</a:t>
            </a:r>
          </a:p>
        </p:txBody>
      </p:sp>
    </p:spTree>
    <p:extLst>
      <p:ext uri="{BB962C8B-B14F-4D97-AF65-F5344CB8AC3E}">
        <p14:creationId xmlns:p14="http://schemas.microsoft.com/office/powerpoint/2010/main" val="74155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E9EFA-89F5-46A9-AB65-9FEE19711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from last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89775-7862-4D91-96C1-CF7A936DF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Seek help for pl66 filter with </a:t>
            </a:r>
            <a:r>
              <a:rPr lang="en-US" dirty="0" err="1"/>
              <a:t>xarray</a:t>
            </a:r>
            <a:endParaRPr lang="en-US" dirty="0"/>
          </a:p>
          <a:p>
            <a:r>
              <a:rPr lang="en-US" dirty="0"/>
              <a:t>Add notes about what N* means in each case</a:t>
            </a:r>
          </a:p>
          <a:p>
            <a:r>
              <a:rPr lang="en-US" dirty="0"/>
              <a:t>New confidence intervals with N*’s</a:t>
            </a:r>
          </a:p>
          <a:p>
            <a:r>
              <a:rPr lang="en-US" dirty="0"/>
              <a:t>Read about OISST</a:t>
            </a:r>
          </a:p>
          <a:p>
            <a:r>
              <a:rPr lang="en-US" dirty="0"/>
              <a:t>Read </a:t>
            </a:r>
            <a:r>
              <a:rPr lang="en-US" dirty="0" err="1"/>
              <a:t>Gentemann</a:t>
            </a:r>
            <a:r>
              <a:rPr lang="en-US" dirty="0"/>
              <a:t>, et al. (2016)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Look at seasonal vectors of the “monthly averaged” product from ERA-5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Maps of each month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Time series of upwelling centers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w/ scaled wind vectors</a:t>
            </a:r>
          </a:p>
        </p:txBody>
      </p:sp>
    </p:spTree>
    <p:extLst>
      <p:ext uri="{BB962C8B-B14F-4D97-AF65-F5344CB8AC3E}">
        <p14:creationId xmlns:p14="http://schemas.microsoft.com/office/powerpoint/2010/main" val="2122606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CA4CD-A43C-446C-81DF-75A11F1CB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N* from Autocorrelation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562BF0-B257-4AED-8E21-DDEEAD502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72200" y="265023"/>
            <a:ext cx="6514783" cy="316397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9B001-541F-4A54-BF0C-7BE106612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Using “rule of thumb”:</a:t>
            </a:r>
          </a:p>
          <a:p>
            <a:r>
              <a:rPr lang="en-US" dirty="0"/>
              <a:t>T = 90934 hours</a:t>
            </a:r>
          </a:p>
          <a:p>
            <a:r>
              <a:rPr lang="en-US" dirty="0"/>
              <a:t>\</a:t>
            </a:r>
            <a:r>
              <a:rPr lang="en-US" dirty="0" err="1"/>
              <a:t>tau^ind</a:t>
            </a:r>
            <a:r>
              <a:rPr lang="en-US" dirty="0"/>
              <a:t> = 26 hours for entire time series and low-passed signal</a:t>
            </a:r>
          </a:p>
          <a:p>
            <a:r>
              <a:rPr lang="en-US" dirty="0"/>
              <a:t>N* = 350 </a:t>
            </a:r>
            <a:r>
              <a:rPr lang="en-US" dirty="0" err="1"/>
              <a:t>ish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9DFE66-6683-444A-A4F0-7FF1A9977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200" y="3594591"/>
            <a:ext cx="6514783" cy="299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4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800C-6714-4BE1-883C-1663F95B7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contrast with the high-passed \</a:t>
            </a:r>
            <a:r>
              <a:rPr lang="en-US" dirty="0" err="1"/>
              <a:t>tau^ind</a:t>
            </a:r>
            <a:r>
              <a:rPr lang="en-US" dirty="0"/>
              <a:t> =38</a:t>
            </a:r>
            <a:br>
              <a:rPr lang="en-US" dirty="0"/>
            </a:br>
            <a:r>
              <a:rPr lang="en-US" dirty="0"/>
              <a:t>N* = 2393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3C4978-1270-4D86-8105-650D75762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89324"/>
            <a:ext cx="10515600" cy="4223940"/>
          </a:xfrm>
        </p:spPr>
      </p:pic>
    </p:spTree>
    <p:extLst>
      <p:ext uri="{BB962C8B-B14F-4D97-AF65-F5344CB8AC3E}">
        <p14:creationId xmlns:p14="http://schemas.microsoft.com/office/powerpoint/2010/main" val="3578214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7E056-82F5-4F63-ACB6-620BD5049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10" y="200968"/>
            <a:ext cx="8581293" cy="6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Adjusted CI’s with new N*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B59A58-9CCF-4448-A1EA-ADBD25BA7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8536" y="826531"/>
            <a:ext cx="11414928" cy="593576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987E6B-9C69-412C-A1C0-361F2A62BC85}"/>
              </a:ext>
            </a:extLst>
          </p:cNvPr>
          <p:cNvSpPr txBox="1"/>
          <p:nvPr/>
        </p:nvSpPr>
        <p:spPr>
          <a:xfrm>
            <a:off x="6018963" y="826531"/>
            <a:ext cx="39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</a:t>
            </a:r>
          </a:p>
        </p:txBody>
      </p:sp>
    </p:spTree>
    <p:extLst>
      <p:ext uri="{BB962C8B-B14F-4D97-AF65-F5344CB8AC3E}">
        <p14:creationId xmlns:p14="http://schemas.microsoft.com/office/powerpoint/2010/main" val="1326574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8C07C-A879-4E0E-9BFD-A89C5BA65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</a:t>
            </a:r>
            <a:r>
              <a:rPr lang="en-US" dirty="0" err="1"/>
              <a:t>Lanczos</a:t>
            </a:r>
            <a:r>
              <a:rPr lang="en-US" dirty="0"/>
              <a:t> filter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CA53CE-B072-4410-8491-1A3EE0B45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107" r="9018"/>
          <a:stretch/>
        </p:blipFill>
        <p:spPr>
          <a:xfrm>
            <a:off x="443802" y="1909187"/>
            <a:ext cx="11304396" cy="284324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C36955-2371-44A9-966B-01A61D669144}"/>
              </a:ext>
            </a:extLst>
          </p:cNvPr>
          <p:cNvSpPr txBox="1"/>
          <p:nvPr/>
        </p:nvSpPr>
        <p:spPr>
          <a:xfrm>
            <a:off x="838200" y="5205046"/>
            <a:ext cx="10647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10-year dataset of 10-m northward component of wind velocity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Cutoff frequency of 1/33 hour**-1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121 sample window length</a:t>
            </a:r>
          </a:p>
        </p:txBody>
      </p:sp>
    </p:spTree>
    <p:extLst>
      <p:ext uri="{BB962C8B-B14F-4D97-AF65-F5344CB8AC3E}">
        <p14:creationId xmlns:p14="http://schemas.microsoft.com/office/powerpoint/2010/main" val="212256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71C8-CF76-4F73-A0F3-7839A36D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825750"/>
          </a:xfrm>
        </p:spPr>
        <p:txBody>
          <a:bodyPr>
            <a:normAutofit fontScale="90000"/>
          </a:bodyPr>
          <a:lstStyle/>
          <a:p>
            <a:r>
              <a:rPr lang="en-US" dirty="0"/>
              <a:t>Scientific Question: How much of the northward wind speed variability in a month is diurnal or higher, and how much is a lower, frequency off of Chile? (10% in CCS Boreal Summer)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B88BC7-B71A-442C-88E8-3FD9177B8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9717"/>
            <a:ext cx="12192000" cy="414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63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B902F-2919-412E-A9AF-5D9963DD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71C86-97C4-4A48-8085-999E8D92D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ERA5 Reanalysis</a:t>
            </a:r>
          </a:p>
          <a:p>
            <a:r>
              <a:rPr lang="en-US" dirty="0"/>
              <a:t>pl66 filter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21C348B-BDA3-449C-BB48-FE7D3D88BA34}"/>
                  </a:ext>
                </a:extLst>
              </p14:cNvPr>
              <p14:cNvContentPartPr/>
              <p14:nvPr/>
            </p14:nvContentPartPr>
            <p14:xfrm>
              <a:off x="4653228" y="772357"/>
              <a:ext cx="5999976" cy="1506931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21C348B-BDA3-449C-BB48-FE7D3D88BA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17229" y="763357"/>
                <a:ext cx="6071614" cy="1524571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259B709-1D9D-4194-80F8-DAE82BDBBB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8244" y="2586000"/>
            <a:ext cx="8909943" cy="398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67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83D25CF-6D59-4B12-9858-67A61D5A0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622" y="223808"/>
            <a:ext cx="8977369" cy="24766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C8C926-4818-4B43-A33C-54FDD9D20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33" y="149541"/>
            <a:ext cx="10482548" cy="289192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FC13C2-E54A-4068-A672-D3711DADB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41033" y="3429000"/>
            <a:ext cx="10515600" cy="2891927"/>
          </a:xfrm>
        </p:spPr>
      </p:pic>
    </p:spTree>
    <p:extLst>
      <p:ext uri="{BB962C8B-B14F-4D97-AF65-F5344CB8AC3E}">
        <p14:creationId xmlns:p14="http://schemas.microsoft.com/office/powerpoint/2010/main" val="26400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8CC1-5492-4464-B5A1-B91294166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to Explore Further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4F1EE1-11C2-4240-8197-C84A5AACC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335802"/>
            <a:ext cx="5983875" cy="44879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1EFC1E-19C6-435E-8134-C334AF27C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124" y="1335802"/>
            <a:ext cx="5983875" cy="44879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F68C7B-A7E7-4CC3-8EA8-199BB028AD86}"/>
              </a:ext>
            </a:extLst>
          </p:cNvPr>
          <p:cNvSpPr txBox="1"/>
          <p:nvPr/>
        </p:nvSpPr>
        <p:spPr>
          <a:xfrm>
            <a:off x="372862" y="6036816"/>
            <a:ext cx="11469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 standard deviation, confidence intervals, and variability. Probably need to look at what I considered to be independent observations and fix this, or consider the time series as a whole, instead </a:t>
            </a:r>
            <a:r>
              <a:rPr lang="en-US"/>
              <a:t>of the monthly mean.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90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051E6-1C4E-437F-903F-7730B17A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Variability in the whole time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72163-5AEB-4711-ADBE-EFCB4E7DC6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Variability = [variance of low/high passed signal]/[variance of raw signal]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Variance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Found variability from low passed signal was 0.92 and from high-passed was 0.06 </a:t>
                </a:r>
                <a:r>
                  <a:rPr lang="en-US" dirty="0">
                    <a:sym typeface="Wingdings" panose="05000000000000000000" pitchFamily="2" charset="2"/>
                  </a:rPr>
                  <a:t> does not add up to 1, why?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This is also much less diurnal variability than I expected in my hypothesis</a:t>
                </a:r>
              </a:p>
              <a:p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US" dirty="0">
                    <a:sym typeface="Wingdings" panose="05000000000000000000" pitchFamily="2" charset="2"/>
                  </a:rPr>
                  <a:t>We talked before about how N=10: first thought should take monthly mean to be independent observations, now thinking of it as N*. Am I still not fully understanding where this comes from?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72163-5AEB-4711-ADBE-EFCB4E7DC6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r="-1681" b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376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3C38-B903-4003-9A24-DC4BA67C6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C0151-6FD6-4443-BA61-AE9674380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95050"/>
            <a:ext cx="5157787" cy="3722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week: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7EFF8-827A-4A7D-96CE-959B59BB7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67276"/>
            <a:ext cx="5157787" cy="432238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Keep working on why variability isn’t working out like I would expect</a:t>
            </a:r>
          </a:p>
          <a:p>
            <a:r>
              <a:rPr lang="en-US" dirty="0"/>
              <a:t>Take monthly means and look at that standard variability</a:t>
            </a:r>
          </a:p>
          <a:p>
            <a:pPr lvl="1"/>
            <a:r>
              <a:rPr lang="en-US" dirty="0"/>
              <a:t>Sorted into row vectors by month today</a:t>
            </a:r>
          </a:p>
          <a:p>
            <a:r>
              <a:rPr lang="en-US" dirty="0"/>
              <a:t>Fix monthly mean and standard deviation error bar graphs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FB442E-8F5C-401F-B467-51F853930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95050"/>
            <a:ext cx="5183188" cy="3722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summer: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8E2FE8-64E7-4729-85FD-6E3887EF1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67276"/>
            <a:ext cx="5183188" cy="432238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EOF modes of northward component of wind velocity</a:t>
            </a:r>
          </a:p>
          <a:p>
            <a:r>
              <a:rPr lang="en-US" dirty="0"/>
              <a:t>Switch to wind stress (curl?)</a:t>
            </a:r>
          </a:p>
          <a:p>
            <a:r>
              <a:rPr lang="en-US" dirty="0"/>
              <a:t>Look at a location further from shore, possibly a “hot spot” of wind variability over the ocean from paper Melanie mentioned </a:t>
            </a:r>
          </a:p>
          <a:p>
            <a:r>
              <a:rPr lang="en-US" dirty="0"/>
              <a:t>Focus on variability in DJF</a:t>
            </a:r>
          </a:p>
          <a:p>
            <a:r>
              <a:rPr lang="en-US" dirty="0"/>
              <a:t>Original plan for class project that was too much then:</a:t>
            </a:r>
          </a:p>
          <a:p>
            <a:pPr lvl="1"/>
            <a:r>
              <a:rPr lang="en-US" dirty="0"/>
              <a:t>Identify possible relaxation times</a:t>
            </a:r>
          </a:p>
          <a:p>
            <a:pPr lvl="1"/>
            <a:r>
              <a:rPr lang="en-US" dirty="0"/>
              <a:t>Compare with literature (looked at some papers for PDO and ways others identify relaxations)</a:t>
            </a:r>
          </a:p>
          <a:p>
            <a:pPr lvl="1"/>
            <a:r>
              <a:rPr lang="en-US" dirty="0"/>
              <a:t>Mean and std for events (below some weak wind threshold)</a:t>
            </a:r>
          </a:p>
          <a:p>
            <a:r>
              <a:rPr lang="en-US" dirty="0"/>
              <a:t>Plan to continue through academic year? </a:t>
            </a:r>
            <a:r>
              <a:rPr lang="en-US" dirty="0">
                <a:solidFill>
                  <a:srgbClr val="FF0000"/>
                </a:solidFill>
              </a:rPr>
              <a:t>Yes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5F5FE4-7687-4712-A42D-E0FB35AB6481}"/>
              </a:ext>
            </a:extLst>
          </p:cNvPr>
          <p:cNvSpPr txBox="1"/>
          <p:nvPr/>
        </p:nvSpPr>
        <p:spPr>
          <a:xfrm>
            <a:off x="385011" y="6492875"/>
            <a:ext cx="2823410" cy="37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of slides for 6/24/2020</a:t>
            </a:r>
          </a:p>
        </p:txBody>
      </p:sp>
    </p:spTree>
    <p:extLst>
      <p:ext uri="{BB962C8B-B14F-4D97-AF65-F5344CB8AC3E}">
        <p14:creationId xmlns:p14="http://schemas.microsoft.com/office/powerpoint/2010/main" val="3740343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71C8-CF76-4F73-A0F3-7839A36D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825750"/>
          </a:xfrm>
        </p:spPr>
        <p:txBody>
          <a:bodyPr>
            <a:normAutofit fontScale="90000"/>
          </a:bodyPr>
          <a:lstStyle/>
          <a:p>
            <a:r>
              <a:rPr lang="en-US" dirty="0"/>
              <a:t>Scientific Question: How much of the northward wind speed variability in a month is diurnal or higher, and how much is a lower, frequency off of Chile?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4550D7-BB93-4054-94E4-98A3E68C0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141" y="2669035"/>
            <a:ext cx="9877529" cy="397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53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B902F-2919-412E-A9AF-5D9963DD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71C86-97C4-4A48-8085-999E8D92D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ERA5 Reanalysis</a:t>
            </a:r>
          </a:p>
          <a:p>
            <a:r>
              <a:rPr lang="en-US" dirty="0"/>
              <a:t>pl66 filter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21C348B-BDA3-449C-BB48-FE7D3D88BA34}"/>
                  </a:ext>
                </a:extLst>
              </p14:cNvPr>
              <p14:cNvContentPartPr/>
              <p14:nvPr/>
            </p14:nvContentPartPr>
            <p14:xfrm>
              <a:off x="4653228" y="772357"/>
              <a:ext cx="5999976" cy="1506931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21C348B-BDA3-449C-BB48-FE7D3D88BA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17229" y="763357"/>
                <a:ext cx="6071614" cy="1524571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D1736D4-FFD4-4E1C-AC81-84178AD3EE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1023" y="2842033"/>
            <a:ext cx="9810541" cy="393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09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6615</TotalTime>
  <Words>1126</Words>
  <Application>Microsoft Office PowerPoint</Application>
  <PresentationFormat>Widescreen</PresentationFormat>
  <Paragraphs>103</Paragraphs>
  <Slides>18</Slides>
  <Notes>6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Wingdings</vt:lpstr>
      <vt:lpstr>Office Theme</vt:lpstr>
      <vt:lpstr>Diurnal and Low Frequency Northward Winds off Chile</vt:lpstr>
      <vt:lpstr>Scientific Question: How much of the northward wind speed variability in a month is diurnal or higher, and how much is a lower, frequency off of Chile? (10% in CCS Boreal Summer) </vt:lpstr>
      <vt:lpstr>Methods</vt:lpstr>
      <vt:lpstr>PowerPoint Presentation</vt:lpstr>
      <vt:lpstr>Areas to Explore Further</vt:lpstr>
      <vt:lpstr>Variability in the whole time series</vt:lpstr>
      <vt:lpstr>Goals and Tasks</vt:lpstr>
      <vt:lpstr>Scientific Question: How much of the northward wind speed variability in a month is diurnal or higher, and how much is a lower, frequency off of Chile?  </vt:lpstr>
      <vt:lpstr>Methods</vt:lpstr>
      <vt:lpstr>New mean and std with improved CI’s  N = number of samples for mean and std  N* = 10 for CI’s</vt:lpstr>
      <vt:lpstr>Variability in the whole time series (revisited)</vt:lpstr>
      <vt:lpstr>Variability explained by high and low-passed frequency signals</vt:lpstr>
      <vt:lpstr>Goals and Tasks</vt:lpstr>
      <vt:lpstr>Tasks from last meeting</vt:lpstr>
      <vt:lpstr>N* from Autocorrelation</vt:lpstr>
      <vt:lpstr>In contrast with the high-passed \tau^ind =38 N* = 2393</vt:lpstr>
      <vt:lpstr>Adjusted CI’s with new N*</vt:lpstr>
      <vt:lpstr>Using a Lanczos filter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Diurnal and Low Frequency Northern Winds off Chile</dc:title>
  <dc:creator>Cooley, Kylene</dc:creator>
  <cp:lastModifiedBy>Cooley, Kylene</cp:lastModifiedBy>
  <cp:revision>40</cp:revision>
  <dcterms:created xsi:type="dcterms:W3CDTF">2020-05-27T18:23:33Z</dcterms:created>
  <dcterms:modified xsi:type="dcterms:W3CDTF">2020-09-11T22:46:46Z</dcterms:modified>
</cp:coreProperties>
</file>