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3"/>
  </p:notesMasterIdLst>
  <p:sldIdLst>
    <p:sldId id="256" r:id="rId2"/>
    <p:sldId id="257" r:id="rId3"/>
    <p:sldId id="258" r:id="rId4"/>
    <p:sldId id="259" r:id="rId5"/>
    <p:sldId id="260" r:id="rId6"/>
    <p:sldId id="261" r:id="rId7"/>
    <p:sldId id="263" r:id="rId8"/>
    <p:sldId id="266" r:id="rId9"/>
    <p:sldId id="267" r:id="rId10"/>
    <p:sldId id="265" r:id="rId11"/>
    <p:sldId id="264" r:id="rId12"/>
    <p:sldId id="262" r:id="rId13"/>
    <p:sldId id="268" r:id="rId14"/>
    <p:sldId id="273" r:id="rId15"/>
    <p:sldId id="269" r:id="rId16"/>
    <p:sldId id="270" r:id="rId17"/>
    <p:sldId id="271" r:id="rId18"/>
    <p:sldId id="272"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7920" autoAdjust="0"/>
  </p:normalViewPr>
  <p:slideViewPr>
    <p:cSldViewPr snapToGrid="0">
      <p:cViewPr varScale="1">
        <p:scale>
          <a:sx n="76" d="100"/>
          <a:sy n="76" d="100"/>
        </p:scale>
        <p:origin x="9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7T19:05:42.696"/>
    </inkml:context>
    <inkml:brush xml:id="br0">
      <inkml:brushProperty name="width" value="0.05" units="cm"/>
      <inkml:brushProperty name="height" value="0.05" units="cm"/>
      <inkml:brushProperty name="color" value="#E71224"/>
    </inkml:brush>
  </inkml:definitions>
  <inkml:trace contextRef="#ctx0" brushRef="#br0">1 2169 2776 0 0,'0'-38'6674'0'0,"6"35"-2273"0"0,18-17-2410 0 0,113-45-1006 0 0,-106 55-898 0 0,535-169-474 0 0,-302 88 241 0 0,119-38-306 0 0,-204 74 249 0 0,3 7 1 0 0,1 9-1 0 0,184-15 203 0 0,-40 4-674 0 0,-63-10 761 0 0,550-102 28 0 0,-405 62-315 0 0,-168 26 668 0 0,399-41-728 0 0,-421 53 377 0 0,-164 43-90 0 0,1 4 1 0 0,0 2-1 0 0,1 2 0 0 0,49-2-27 0 0,-22 1-9 0 0,487-95 108 0 0,-408 62 365 0 0,342-39-984 0 0,-317 25 578 0 0,256-21 72 0 0,-267 38-89 0 0,-130 19-31 0 0,-4 7-34 0 0,1 2-1 0 0,0 3 1 0 0,1 1 0 0 0,1 2-1 0 0,-1 2 1 0 0,3 2 24 0 0,68-11-116 0 0,121-24-5 0 0,-152 13 118 0 0,-64 19 30 0 0,0 1 1 0 0,1 1-1 0 0,-1 1 0 0 0,1 0 0 0 0,0 2 1 0 0,0 1-1 0 0,5 0-27 0 0,55-5-90 0 0,195-31 15 0 0,-218 20 209 0 0,3-4-322 0 0,-61 21 220 0 0,10-10 3 0 0,34-9-39 0 0,-45 19 27 0 0,-2-2 12 0 0,-93 27-321 0 0,90-9-1910 0 0,20-26-3626 0 0,-15-1 1813 0 0,-2 5 2183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7T18:39:25.904"/>
    </inkml:context>
    <inkml:brush xml:id="br0">
      <inkml:brushProperty name="width" value="0.05" units="cm"/>
      <inkml:brushProperty name="height" value="0.05" units="cm"/>
      <inkml:brushProperty name="color" value="#333333"/>
    </inkml:brush>
    <inkml:brush xml:id="br1">
      <inkml:brushProperty name="width" value="0.2" units="cm"/>
      <inkml:brushProperty name="height" value="0.2" units="cm"/>
      <inkml:brushProperty name="color" value="#333333"/>
    </inkml:brush>
    <inkml:brush xml:id="br2">
      <inkml:brushProperty name="width" value="0.05" units="cm"/>
      <inkml:brushProperty name="height" value="0.05" units="cm"/>
      <inkml:brushProperty name="color" value="#E71224"/>
    </inkml:brush>
    <inkml:brush xml:id="br3">
      <inkml:brushProperty name="width" value="0.025" units="cm"/>
      <inkml:brushProperty name="height" value="0.025" units="cm"/>
      <inkml:brushProperty name="color" value="#333333"/>
    </inkml:brush>
  </inkml:definitions>
  <inkml:trace contextRef="#ctx0" brushRef="#br0">7166 14 304 0 0,'29'-9'4602'0'0,"-29"4"1402"0"0,-1 5-5855 0 0,1 0-34 0 0,0 0-23 0 0,-2 49 170 0 0,-28 107-37 0 0,10 209-201 0 0,16 174 40 0 0,-46 49-168 0 0,43-506 100 0 0,3 0 0 0 0,3-1 0 0 0,8 70 4 0 0,-5-102 0 0 0,-10 308-155 0 0,-17 129 158 0 0,-4-46 176 0 0,-2-15-50 0 0,23-280-104 0 0,-2 45-10 0 0,12-190-78 0 0,0-1-1 0 0,-1 1 1 0 0,1-1-1 0 0,0 0 1 0 0,0 0-1 0 0,-1 0 1 0 0,1 0 0 0 0,0 0-1 0 0,-1 0 1 0 0,1 0-1 0 0,-1-1 1 0 0,1 1-1 0 0,-1 0 1 0 0,1-1-1 0 0,-1 0 1 0 0,0 1-1 0 0,0-1 1 0 0,0 0 0 0 0,0 0-1 0 0,0 0 1 0 0,0 1-1 0 0,0-1 1 0 0,0 0-1 0 0,-1-1 1 0 0,1 1-1 0 0,-1 0 1 0 0,1 0 0 0 0,-1 0-1 0 0,0 0 1 0 0,0 0-1 0 0,0-1 1 0 0,0 1-1 0 0,0 0 1 0 0,0 0-1 0 0,0 0 1 0 0,-1 0 0 0 0,1-1 63 0 0,-45-59-7076 0 0,34 44 5306 0 0</inkml:trace>
  <inkml:trace contextRef="#ctx0" brushRef="#br0" timeOffset="7565.732">96 2966 388 0 0,'0'0'953'0'0,"0"0"-6"0"0,9 0 8102 0 0,-10 0-8934 0 0,1 0-23 0 0,0 0-15 0 0,0 0-19 0 0,0 0-15 0 0,31-29 33 0 0,130-17 458 0 0,132-15-336 0 0,-13 31-64 0 0,-153 14-31 0 0,161 13 583 0 0,-80-8-508 0 0,55-32-126 0 0,-119 11-264 0 0,-6 6-515 0 0,-59 42 493 0 0,216-48 246 0 0,101 13 223 0 0,29-6-317 0 0,-328 42-102 0 0,642-47-377 0 0,-415 27 772 0 0,190 22-168 0 0,-23-40 445 0 0,240-20-423 0 0,-101 23 88 0 0,-238 15-110 0 0,-295 14 181 0 0,589-57 208 0 0,-19 4-288 0 0,-148 30-140 0 0,-210 1-8 0 0,-128 1-246 0 0,0 8 0 0 0,28 12 250 0 0,-52 4-118 0 0,556 1 386 0 0,-403 4-210 0 0,-120 2-106 0 0,1-9 1 0 0,155-15 47 0 0,-105 0-13 0 0,-36-18 164 0 0,280 26-334 0 0,-277 14-112 0 0,-179-21 236 0 0,64-23-2 0 0,-53 22-214 0 0,60-40-1057 0 0,-74 33 1035 0 0,11 15 251 0 0,71-21-607 0 0,-82 5 814 0 0,7 8 251 0 0,35 22-1104 0 0,-68-19 534 0 0,0 0-17 0 0,0 0-16 0 0,0 0-33 0 0,0 0-100 0 0,0 0-242 0 0,-8-10-6384 0 0,-2 12 5558 0 0</inkml:trace>
  <inkml:trace contextRef="#ctx0" brushRef="#br1" timeOffset="63343.342">5269 1087 192 0 0,'0'0'692'0'0,"0"0"-5"0"0,0 0-32 0 0,0 0-61 0 0,0 0-67 0 0,0 0-60 0 0,0 0-63 0 0,0 0-62 0 0,0 0-46 0 0,0 0-28 0 0,-10 6 2787 0 0,59-11-373 0 0,13-9-2702 0 0,44-5 40 0 0,1 6-20 0 0,131 21 0 0 0,20 29-60 0 0,-9-47 75 0 0,-68 15-161 0 0,94 6 122 0 0,-126-27 75 0 0,36 13-96 0 0,7-21-73 0 0,-132 16-18 0 0,-3-11 158 0 0,183 27-101 0 0,-214-7 133 0 0,78-2-36 0 0,135 23-58 0 0,-10-23-127 0 0,-132-12 30 0 0,188 10 253 0 0,-217-13-15 0 0,-47 1-58 0 0,77 1-66 0 0,141-2-62 0 0,48 18-56 0 0,-325 12-7 0 0,5-11-1289 0 0,-30-25-5518 0 0,45 14 5559 0 0</inkml:trace>
  <inkml:trace contextRef="#ctx0" brushRef="#br1" timeOffset="73756.961">5350 1026 304 0 0,'6'22'5402'0'0,"-10"-15"-2124"0"0,25-7-770 0 0,-42-8-1999 0 0,-30 2-629 0 0,-58 7-115 0 0,72 12 158 0 0,-16-2 27 0 0,15 13-96 0 0,-42 32 83 0 0,41-7-58 0 0,-7 13 109 0 0,45-60 13 0 0,0-1 1 0 0,-44 43-12 0 0,45-43 16 0 0,-11 7-15 0 0,-64 32 41 0 0,30-18-26 0 0,-1 5-11 0 0,6 31-26 0 0,4 9 37 0 0,-12 33-113 0 0,37-62 55 0 0,-25 77-186 0 0,23-56 13 0 0,9-33 232 0 0,-36 60-54 0 0,15-13-145 0 0,9-28 199 0 0,-1 23-146 0 0,20 66 122 0 0,10-94-83 0 0,-5 33-39 0 0,-15 12 180 0 0,-24 15 65 0 0,17-36-85 0 0,1-7-20 0 0,-23 45-19 0 0,3-3 24 0 0,-14-15 37 0 0,-31 90-82 0 0,57-128-116 0 0,-33 40 118 0 0,28-65-21 0 0,-179 40-340 0 0,0-63 990 0 0,90-49 333 0 0,109 51-912 0 0,1-1 0 0 0,-1 1 0 0 0,0-1 0 0 0,1-1 0 0 0,-1 1 0 0 0,1-1 0 0 0,0 0-1 0 0,-1-1 1 0 0,1 0 0 0 0,0 1 0 0 0,0-2 0 0 0,0 1 0 0 0,1-1 0 0 0,-1 0 0 0 0,1 0 0 0 0,0 0 0 0 0,-1-1 0 0 0,2 1 0 0 0,-1-2-13 0 0,-9-7 164 0 0,-89-80 498 0 0,78 4 48 0 0,16-23-538 0 0,-8 47-59 0 0,-2 19 23 0 0,18 41-125 0 0,-1-1 1 0 0,0 1-1 0 0,0 0 0 0 0,0-1 1 0 0,-1 1-1 0 0,0 0 1 0 0,0 0-1 0 0,0 0 0 0 0,0 0 1 0 0,0 1-1 0 0,-1-1 1 0 0,0 1-1 0 0,0 0 0 0 0,0-1 1 0 0,0 1-1 0 0,-1 1 0 0 0,1-1 1 0 0,-1 1-1 0 0,0-1 1 0 0,-1 0-12 0 0,-6-6 3 0 0,-46-69 58 0 0,54 74-71 0 0,1-1 1 0 0,-1 1-1 0 0,1-1 0 0 0,0 0 1 0 0,0 0-1 0 0,0 0 1 0 0,1 0-1 0 0,-1 0 0 0 0,1 0 1 0 0,1-1-1 0 0,-1 1 1 0 0,1 0-1 0 0,0 0 0 0 0,0-1 1 0 0,0 1-1 0 0,1 0 1 0 0,1-7 9 0 0,-1 12-3 0 0,0-1 1 0 0,0 1 0 0 0,0-1 0 0 0,0 0-1 0 0,0 1 1 0 0,0-1 0 0 0,-1 0 0 0 0,1 0 0 0 0,-1 0-1 0 0,1 0 1 0 0,-1 1 0 0 0,0-1 0 0 0,1 0 0 0 0,-1 0-1 0 0,0 0 1 0 0,0 0 0 0 0,0 0 0 0 0,0 0 0 0 0,-1 0-1 0 0,1 0 1 0 0,0 0 0 0 0,-1 0 0 0 0,1 0-1 0 0,-1 1 1 0 0,0-1 0 0 0,1 0 0 0 0,-1 0 0 0 0,0 1-1 0 0,0-1 1 0 0,0 0 0 0 0,0 1 0 0 0,0-1 0 0 0,0 1-1 0 0,0-1 1 0 0,-1 1 0 0 0,1 0 0 0 0,0 0 0 0 0,-1 0-1 0 0,1-1 1 0 0,-1 2 0 0 0,0-2 2 0 0,-54-78-29 0 0,-13-3-53 0 0,10 61-94 0 0,43-5 128 0 0,-10-10 140 0 0,-53-34 148 0 0,21 32-239 0 0,-81 41-158 0 0,-3-2 223 0 0,127 6-69 0 0,-9 26-13 0 0,-74 38 3 0 0,46-44 35 0 0,48-24-22 0 0,-2-1 0 0 0,-12 29-9 0 0,-9 23 105 0 0,27-52-85 0 0,-25 79-9 0 0,-27 3 38 0 0,43-56-40 0 0,-24 18 27 0 0,15-10-11 0 0,-5 49-359 0 0,41-71 104 0 0,-18-13 223 0 0,0 0 2 0 0,0 0-4 0 0,0 0-2 0 0,0 0-11 0 0,0 0 6 0 0,0 0 4 0 0,0 0 0 0 0,0 0-7 0 0,5-20-1800 0 0,-26-37-5574 0 0,16 40 5484 0 0</inkml:trace>
  <inkml:trace contextRef="#ctx0" brushRef="#br1" timeOffset="80675.699">2109 2585 20 0 0,'-1'-5'6366'0'0,"-10"-6"-2944"0"0,10 11-3326 0 0,1 0 15 0 0,0 0 13 0 0,0 0 11 0 0,0 0 6 0 0,-38 48 708 0 0,18 19-776 0 0,16 11-125 0 0,-20 6-164 0 0,-21-10-62 0 0,-10-16-53 0 0,-65 60-193 0 0,94-87 494 0 0,-49 26 45 0 0,-17-6 12 0 0,2-10-27 0 0,63-32 13 0 0,-46-5 216 0 0,-26-51 437 0 0,29-38-213 0 0,42 35 59 0 0,21 22-477 0 0,-10-36 224 0 0,-1 23 637 0 0,-6-58-267 0 0,14 78-524 0 0,-11-22-5 0 0,19 25-752 0 0,-17-23-10374 0 0,11 38 9383 0 0</inkml:trace>
  <inkml:trace contextRef="#ctx0" brushRef="#br1" timeOffset="83790.539">1059 2773 240 0 0,'0'0'733'0'0,"0"0"-39"0"0,0 0-77 0 0,20-11 4199 0 0,-35 3 748 0 0,-11 0-5456 0 0,-257 44-139 0 0,254-37 37 0 0,0 2 1 0 0,1 2-1 0 0,-1 1 0 0 0,1 1 0 0 0,0 2 0 0 0,0 1 0 0 0,1 1 1 0 0,-3 4-7 0 0,-53 14 302 0 0,0-11-191 0 0,-44-12 48 0 0,121-4-125 0 0,-80 19 71 0 0,3-38 956 0 0,52 8-545 0 0,42 12-1381 0 0,-6-7-6808 0 0,-4 4 3879 0 0,0-1 3029 0 0,2-8-1089 0 0</inkml:trace>
  <inkml:trace contextRef="#ctx0" brushRef="#br1" timeOffset="89354.745">9301 1018 104 0 0,'11'-6'5296'0'0,"11"-4"-3917"0"0,-21 10-1283 0 0,-1 0 20 0 0,0 0 36 0 0,38-9 3127 0 0,22-7-2240 0 0,36 16-410 0 0,24-10 691 0 0,-37 84-1039 0 0,-39-40 45 0 0,10 25-210 0 0,-25-40-24 0 0,-11-8-70 0 0,-1 0 1 0 0,0 2 0 0 0,0 0-1 0 0,-1 1 1 0 0,-1 0 0 0 0,0 2-1 0 0,-1 0 1 0 0,4 6-23 0 0,107 126 99 0 0,-68-68-5 0 0,-15-10 95 0 0,-6-18-132 0 0,32 68-5 0 0,-37-37-98 0 0,0 24 100 0 0,26-6-22 0 0,-21 11-53 0 0,-30-78 18 0 0,44 165 156 0 0,-28-116-122 0 0,22 35 33 0 0,-26-90-56 0 0,1 15-11 0 0,32 80-37 0 0,-8-15-41 0 0,52-4-71 0 0,9-96-923 0 0,-83 1 995 0 0,-13-5 58 0 0,-1 0 0 0 0,1-1 0 0 0,-1 0 0 0 0,1 0 0 0 0,0-1 0 0 0,0-1 0 0 0,0 1 0 0 0,0-1 0 0 0,0-1 0 0 0,1 0 0 0 0,-1 0 1 0 0,0-1-1 0 0,3 0 22 0 0,246-21 37 0 0,-175-27-58 0 0,32-61 267 0 0,-83 82-201 0 0,-11 11-9 0 0,-1 0-1 0 0,0-2 1 0 0,-1 0 0 0 0,-1-2 0 0 0,-1 0-1 0 0,0-1 1 0 0,-1 0 0 0 0,4-12-36 0 0,88-142 475 0 0,7 22-49 0 0,-43 82 59 0 0,8-27-331 0 0,-27-4-99 0 0,-7-1-190 0 0,-42 95 119 0 0,0 0 0 0 0,1 1 1 0 0,0-1-1 0 0,0 1 0 0 0,1 0 0 0 0,0 1 0 0 0,0-1 0 0 0,1 1 0 0 0,-1 0 1 0 0,1 0-1 0 0,1 1 0 0 0,-1 0 0 0 0,1 1 0 0 0,0-1 0 0 0,0 1 0 0 0,0 1 1 0 0,1 0-1 0 0,4-2 16 0 0,146-61-643 0 0,-108 86-44 0 0,19 38-22 0 0,-55-10 670 0 0,73 15 200 0 0,-78-58-180 0 0,1 1 1 0 0,0 0-1 0 0,-1 1 1 0 0,0 0 0 0 0,0 1-1 0 0,0 1 1 0 0,-1-1-1 0 0,0 1 1 0 0,0 1-1 0 0,-1 0 1 0 0,1 0 0 0 0,-2 0-1 0 0,1 1 1 0 0,0 3 18 0 0,15 74 331 0 0,50 17 246 0 0,-30 36-344 0 0,21 2-62 0 0,19 18 284 0 0,-54-65-383 0 0,12 33-56 0 0,40 10 7 0 0,-77-134-24 0 0,0 1 1 0 0,0-1-1 0 0,0 0 1 0 0,1 0-1 0 0,0 0 0 0 0,-1-1 1 0 0,1 0-1 0 0,1 0 1 0 0,-1 0-1 0 0,0 0 1 0 0,1-1-1 0 0,-1 1 0 0 0,1-1 1 0 0,-1-1-1 0 0,1 1 1 0 0,0-1-1 0 0,0 0 0 0 0,2 0 1 0 0,47 0-336 0 0,-52-2 320 0 0,0 0 0 0 0,0 0 0 0 0,0 0 0 0 0,0 1-1 0 0,0-1 1 0 0,0 1 0 0 0,0 0 0 0 0,1-1 0 0 0,-1 1 0 0 0,0 0-1 0 0,0 1 1 0 0,0-1 0 0 0,0 0 0 0 0,0 1 0 0 0,0-1 0 0 0,0 1-1 0 0,0 0 1 0 0,0-1 0 0 0,0 1 0 0 0,0 0 0 0 0,0 1 0 0 0,0-1-1 0 0,0 0 1 0 0,0 1 0 0 0,-1-1 0 0 0,1 1 0 0 0,-1-1 0 0 0,1 1-1 0 0,-1 0 1 0 0,1 0 0 0 0,-1 0 0 0 0,1 1 16 0 0,4 5 7 0 0,1 0 0 0 0,1 0 0 0 0,-1-1 0 0 0,1-1 0 0 0,0 1 0 0 0,0-1 0 0 0,1-1 0 0 0,0 0 0 0 0,0 0 0 0 0,0-1 0 0 0,0 0 0 0 0,6 1-7 0 0,-13-4-23 0 0,-1 0 0 0 0,0-1 0 0 0,1 1 0 0 0,-1 0 0 0 0,1-1 0 0 0,0 1 1 0 0,-1-1-1 0 0,1 0 0 0 0,-1 1 0 0 0,1-1 0 0 0,0 0 0 0 0,-1 0 0 0 0,1 0 0 0 0,-1 0 0 0 0,1-1 0 0 0,0 1 0 0 0,-1 0 0 0 0,1-1 1 0 0,-1 1-1 0 0,1-1 0 0 0,-1 0 0 0 0,1 0 0 0 0,-1 1 0 0 0,0-1 0 0 0,1 0 0 0 0,-1 0 0 0 0,0-1 0 0 0,1 1 0 0 0,-1 0 0 0 0,0 0 1 0 0,0-1-1 0 0,0 1 0 0 0,0-1 0 0 0,0 1 0 0 0,1-2 23 0 0,16-22-3840 0 0,-23 7-4036 0 0,5 15 6426 0 0</inkml:trace>
  <inkml:trace contextRef="#ctx0" brushRef="#br2" timeOffset="105605.705">861 2346 192 0 0,'23'25'8027'0'0,"-22"-25"-7783"0"0,-1 0-7 0 0,-2 6 4022 0 0,-1 6-2432 0 0,23 31-870 0 0,7 19-18 0 0,37 40-519 0 0,11 38-184 0 0,-31 31-12 0 0,-5-80 65 0 0,-32-69-178 0 0,0-14-40 0 0,-5-13-90 0 0,-2 2-33 0 0,-52-31-7924 0 0,34 11 447 0 0,18 13 5596 0 0</inkml:trace>
  <inkml:trace contextRef="#ctx0" brushRef="#br2" timeOffset="106637.201">1199 2341 696 0 0,'-17'20'6363'0'0,"3"30"-2854"0"0,3-12-2259 0 0,-58 143 1642 0 0,-45 16-2357 0 0,20-31-510 0 0,8-21-6 0 0,78-136-9 0 0,24-34-1475 0 0,8-74-9814 0 0,-15 83 9440 0 0</inkml:trace>
  <inkml:trace contextRef="#ctx0" brushRef="#br2" timeOffset="107174.704">1837 2494 576 0 0,'31'21'8518'0'0,"4"55"-3791"0"0,-13-25-1647 0 0,36 45-1379 0 0,73 33-428 0 0,4 19 81 0 0,-70-89-863 0 0,-89-70-2010 0 0,-26-66-2600 0 0,10-60-10015 0 0,35 120 12534 0 0</inkml:trace>
  <inkml:trace contextRef="#ctx0" brushRef="#br2" timeOffset="108865.093">2203 2456 1320 0 0,'-1'25'7187'0'0,"0"4"-4934"0"0,-44 44-108 0 0,-124 101-1172 0 0,47-77-1076 0 0,-36 31-627 0 0,174-165-3801 0 0,11-22-2189 0 0,-15 45 5266 0 0</inkml:trace>
  <inkml:trace contextRef="#ctx0" brushRef="#br2" timeOffset="109506.688">2973 2475 408 0 0,'38'11'6896'0'0,"4"33"-3078"0"0,-39-40-3630 0 0,151 111 5132 0 0,-98-82-4912 0 0,-48-28-367 0 0,13 7 44 0 0,-1 0-1 0 0,-1 2 1 0 0,0 0-1 0 0,0 2 1 0 0,-2 0-1 0 0,1 2 1 0 0,-2 0-1 0 0,0 1-84 0 0,-15-17 28 0 0,-1-1-26 0 0,1 0-1 0 0,-1 0 1 0 0,0 0-1 0 0,1 0 1 0 0,-1 0-1 0 0,1 0 1 0 0,-1 0-1 0 0,1 0 1 0 0,-1 0-1 0 0,1 0 0 0 0,0 0 1 0 0,-1 0-1 0 0,1 0 1 0 0,0-1-1 0 0,0 1 1 0 0,0 0-1 0 0,-1-1 1 0 0,1 1-1 0 0,0 0 1 0 0,0-1-1 0 0,0 1 1 0 0,0-1-1 0 0,0 0 1 0 0,0 1-1 0 0,0-1 1 0 0,0 0-1 0 0,0 0 1 0 0,0 1-1 0 0,0-1 1 0 0,0 0-1 0 0,0 0 1 0 0,0-1-1 0 0,0 1 0 0 0,0 0 1 0 0,0 0-1 0 0,0 0 1 0 0,0-1-1 0 0,0 1 1 0 0,0 0-1 0 0,1-1-1 0 0,-20-46-2770 0 0,-67-99-9762 0 0,74 119 10688 0 0</inkml:trace>
  <inkml:trace contextRef="#ctx0" brushRef="#br2" timeOffset="110858.84">3290 2333 388 0 0,'15'0'6209'0'0,"-15"0"-5925"0"0,0 0 24 0 0,-18 27 3267 0 0,-75 158 626 0 0,54-115-3965 0 0,-138 200-132 0 0,68-106-484 0 0,143-182-194 0 0,4-28-1563 0 0,-26-15-4847 0 0,-4 36 3322 0 0,-1 12 2210 0 0</inkml:trace>
  <inkml:trace contextRef="#ctx0" brushRef="#br2" timeOffset="111271.093">4156 2360 1652 0 0,'-3'6'14369'0'0,"7"7"-12672"0"0,-1-7-1449 0 0,1 1 1 0 0,0-1-1 0 0,0 0 0 0 0,0 0 0 0 0,1-1 1 0 0,-1 1-1 0 0,1-1 0 0 0,0 0 0 0 0,1-1 0 0 0,-1 1 1 0 0,1-1-1 0 0,0-1 0 0 0,0 1 0 0 0,0-1 0 0 0,5 2-248 0 0,8 7 894 0 0,116 90 3079 0 0,135 197-2959 0 0,-172-178-534 0 0,-95-153-689 0 0,-39-27-2055 0 0,-11 10-3462 0 0,44 46 4843 0 0,-1-1 0 0 0,1 1 0 0 0,1-1 0 0 0,-1 0 0 0 0,0 0 0 0 0,1 0 0 0 0,-1-1 0 0 0,1 1 0 0 0,0-1 0 0 0,1 1 0 0 0,-1-1 0 0 0,1 0 1 0 0,-1 0-1 0 0,1 0 0 0 0,1 0 0 0 0,-1 0 0 0 0,0 0 0 0 0,1-3 883 0 0,2-6-2294 0 0</inkml:trace>
  <inkml:trace contextRef="#ctx0" brushRef="#br2" timeOffset="113054.473">4730 2191 4788 0 0,'-22'12'7957'0'0,"-10"33"-5497"0"0,10-13-1103 0 0,-10 4-706 0 0,-343 357 705 0 0,-16-82-1311 0 0,268-204-186 0 0,124-106 139 0 0,-1-1 0 0 0,0 0 0 0 0,1 0 1 0 0,-1 0-1 0 0,0 0 0 0 0,0 0 0 0 0,1 0 0 0 0,-1 0 0 0 0,0 0 0 0 0,1 0 0 0 0,-1 1 1 0 0,0-1-1 0 0,0 0 0 0 0,1 0 0 0 0,-1 0 0 0 0,0 1 0 0 0,0-1 0 0 0,0 0 0 0 0,1 0 0 0 0,-1 1 1 0 0,0-1-1 0 0,0 0 0 0 0,0 0 0 0 0,0 1 0 0 0,1-1 0 0 0,-1 0 0 0 0,0 1 0 0 0,0-1 1 0 0,0 0-1 0 0,0 1 0 0 0,0-1 0 0 0,0 0 0 0 0,0 1 0 0 0,0-1 0 0 0,0 0 0 0 0,0 1 1 0 0,0-1-1 0 0,0 0 0 0 0,0 1 0 0 0,0-1 2 0 0,33-15-180 0 0,-22 7 2 0 0,20-19-2025 0 0,-22 0-3089 0 0,5-13-2212 0 0,-7 27 5483 0 0</inkml:trace>
  <inkml:trace contextRef="#ctx0" brushRef="#br2" timeOffset="113571.969">10370 2142 6597 0 0,'84'59'8774'0'0,"32"25"-6055"0"0,32 40-1946 0 0,52 33-707 0 0,-144-103-78 0 0,-64-89-801 0 0,-16-54-2568 0 0,-2 0-4635 0 0,17 56 3781 0 0,4 21 2415 0 0</inkml:trace>
  <inkml:trace contextRef="#ctx0" brushRef="#br2" timeOffset="114856.601">10731 2048 2484 0 0,'-11'-3'4532'0'0,"-17"7"-1371"0"0,-67 134 1926 0 0,6-7-3429 0 0,-115 155-566 0 0,151-203-1060 0 0,89-152-816 0 0,-26 35 38 0 0,-9 28 8 0 0,0 0 0 0 0,1 0-1 0 0,-1 0 1 0 0,1 0-1 0 0,0 0 1 0 0,1 1 0 0 0,-1-1-1 0 0,1 1 1 0 0,0-1 0 0 0,0 1-1 0 0,0 0 1 0 0,1 0 0 0 0,0 1-1 0 0,0-1 1 0 0,0 1 0 0 0,0 0-1 0 0,0 0 1 0 0,1 1 0 0 0,3-3 738 0 0,18-8-1688 0 0</inkml:trace>
  <inkml:trace contextRef="#ctx0" brushRef="#br2" timeOffset="115324.822">11755 2242 5028 0 0,'17'32'8896'0'0,"42"53"-6060"0"0,63 75-776 0 0,83 91-793 0 0,-205-250-1293 0 0,2 1 1 0 0,-1 0 0 0 0,0 0 0 0 0,0-1-1 0 0,0 1 1 0 0,1-1 0 0 0,-1 0 0 0 0,1 1 0 0 0,-1-1-1 0 0,1 0 1 0 0,-1 0 0 0 0,1 0 0 0 0,0 0 0 0 0,-1 0-1 0 0,1 0 1 0 0,0-1 0 0 0,0 1 0 0 0,-1 0 0 0 0,1-1-1 0 0,0 0 1 0 0,0 0 0 0 0,0 1 0 0 0,0-1-1 0 0,-1-1 1 0 0,1 1 0 0 0,0 0 0 0 0,0 0 0 0 0,0-1-1 0 0,0 1 1 0 0,-1-1 0 0 0,1 0 0 0 0,0 1 0 0 0,-1-1-1 0 0,1 0 1 0 0,0 0 0 0 0,-1 0 0 0 0,1-1 25 0 0,-19-63-2342 0 0,-24-119-11978 0 0,40 164 12552 0 0</inkml:trace>
  <inkml:trace contextRef="#ctx0" brushRef="#br2" timeOffset="115936.32">12129 2282 5589 0 0,'-87'58'6613'0'0,"23"19"-3926"0"0,-35 11-2017 0 0,-4-4 1 0 0,-97 57-671 0 0,50-44 242 0 0,249-170-4076 0 0,43-13-6732 0 0,-111 70 8902 0 0</inkml:trace>
  <inkml:trace contextRef="#ctx0" brushRef="#br2" timeOffset="116890.775">12666 2309 2888 0 0,'-1'1'226'0'0,"-1"0"0"0"0,1 0 1 0 0,0 1-1 0 0,0-1 0 0 0,-1 0 0 0 0,1 1 0 0 0,0-1 0 0 0,0 1 0 0 0,0 0 0 0 0,1-1 0 0 0,-1 1 0 0 0,0 0 0 0 0,0-1 1 0 0,1 1-1 0 0,-1 0 0 0 0,1 0 0 0 0,0 0 0 0 0,-1 0 0 0 0,1 0 0 0 0,0 0 0 0 0,0-1 0 0 0,0 1 0 0 0,0 0 1 0 0,0 0-1 0 0,0 0 0 0 0,1 0 0 0 0,-1 0 0 0 0,0 0 0 0 0,1 0 0 0 0,-1-1 0 0 0,1 1 0 0 0,0 0 0 0 0,0 0 0 0 0,-1-1 1 0 0,1 1-1 0 0,0 0 0 0 0,0-1 0 0 0,0 1 0 0 0,0-1 0 0 0,1 0 0 0 0,-1 1 0 0 0,0-1 0 0 0,0 0 0 0 0,1 0 1 0 0,-1 0-1 0 0,1 0 0 0 0,-1 0 0 0 0,1 0 0 0 0,-1 0 0 0 0,1-1 0 0 0,-1 1 0 0 0,1-1 0 0 0,0 1 0 0 0,0-1-226 0 0,315 143 2994 0 0,-286-123-2929 0 0,-1 2 1 0 0,-1 1-1 0 0,0 2 1 0 0,-2 1-1 0 0,0 2 1 0 0,-2 0-1 0 0,6 12-65 0 0,10 32-40 0 0,-39-74 6 0 0,-1 1-1 0 0,1 0 1 0 0,-1-1-1 0 0,0 0 1 0 0,1 1-1 0 0,-1-1 1 0 0,0 0-1 0 0,0 0 1 0 0,0 1-1 0 0,0-1 1 0 0,0 0-1 0 0,0 0 1 0 0,-1 0-1 0 0,1-1 1 0 0,0 1-1 0 0,-1 0 1 0 0,0 0-1 0 0,1 0 1 0 0,-1 0-1 0 0,0-1 1 0 0,0 1-1 0 0,0 0 1 0 0,0 0-1 0 0,0 0 1 0 0,-1-1-1 0 0,1 1 1 0 0,0 0-1 0 0,-1 0 1 0 0,0 0-1 0 0,1 0 1 0 0,-2-1 34 0 0,-20-47-4658 0 0,1 1-3856 0 0,21 41 6388 0 0,5 2 396 0 0</inkml:trace>
  <inkml:trace contextRef="#ctx0" brushRef="#br2" timeOffset="117267.991">13149 2234 3028 0 0,'-47'-54'8200'0'0,"26"68"-2826"0"0,-225 388-3255 0 0,80-144-1939 0 0,140-229-204 0 0,47-45-635 0 0,116-78-14146 0 0,-103 78 12532 0 0</inkml:trace>
  <inkml:trace contextRef="#ctx0" brushRef="#br3" timeOffset="-186069.221">13532 2360 752 0 0,'-3'43'6300'0'0,"-3"0"-4367"0"0,38-59-1542 0 0,259 10 189 0 0,-141-2-507 0 0,47-5-86 0 0,-28 42 547 0 0,35 3-402 0 0,-15-11 648 0 0,82-17-131 0 0,-90 20-484 0 0,4-27 59 0 0,137 4 67 0 0,-149-10-261 0 0,56-12 76 0 0,29 31 120 0 0,-197-7-64 0 0,-51-3 336 0 0,-23 0-508 0 0,-61-6-9881 0 0,68 3 7819 0 0,11-4 292 0 0</inkml:trace>
  <inkml:trace contextRef="#ctx0" brushRef="#br0" timeOffset="-175983.958">13438 2341 20 0 0,'14'-24'6274'0'0,"-2"16"-4762"0"0,-5-2-715 0 0,-1 11 268 0 0,2 5-1235 0 0,101 47 1120 0 0,-36-60 350 0 0,192 15 427 0 0,-209 0-1081 0 0,70 3 50 0 0,41 10-52 0 0,88-8 291 0 0,-123 4-799 0 0,-18-4-19 0 0,119 0 83 0 0,-119-2-183 0 0,14-11 151 0 0,-73-11-5 0 0,126-2-82 0 0,-59 18-5 0 0,127-2 48 0 0,-187 2-29 0 0,169-15 220 0 0,-231 10-309 0 0,0 0-2 0 0,53-14 60 0 0,0 6-68 0 0,72-29 43 0 0,-91 39-74 0 0,165 12-181 0 0,-198-14 207 0 0,-54 10-618 0 0,-63-27-13193 0 0,98 21 11770 0 0</inkml:trace>
  <inkml:trace contextRef="#ctx0" brushRef="#br1" timeOffset="-166674.039">13117 2821 92 0 0,'0'0'128'0'0,"0"0"4"0"0,0 0 20 0 0,0 0 22 0 0,0 0 15 0 0,0 0 14 0 0,0 0-2 0 0,25 9 1688 0 0,4 15-459 0 0,5 0 822 0 0,-17-8-795 0 0,13 21 578 0 0,-5 6-1683 0 0,-12-11-305 0 0,13-10 97 0 0,114-19 32 0 0,-104-27-127 0 0,1 10 368 0 0,15 1-335 0 0,47-6-39 0 0,-25-13 20 0 0,-10-6 115 0 0,15-36 920 0 0,-38 9-724 0 0,18-8-54 0 0,-2-2 424 0 0,-11-27-568 0 0,-44 97-175 0 0,0 1 0 0 0,0-1 0 0 0,0 1 0 0 0,0 0 1 0 0,1 0-1 0 0,0 0 0 0 0,0 0 0 0 0,0 0 0 0 0,0 1 1 0 0,0-1-1 0 0,1 1 0 0 0,-1 0 0 0 0,1 0 1 0 0,0 0-1 0 0,0 1 0 0 0,0 0 0 0 0,0 0 0 0 0,0 0 1 0 0,0 0-1 0 0,2 0-1 0 0,-5 2 0 0 0,1-1-4 0 0,-1 1 1 0 0,37-21-34 0 0,66-9 4 0 0,109 39-210 0 0,-65-12 95 0 0,-100 14 114 0 0,1-2 0 0 0,0-3-1 0 0,0-2 1 0 0,0-3 0 0 0,40-5 34 0 0,222 28 13 0 0,-99-25-5 0 0,-136-12 28 0 0,248-41 156 0 0,-200 33 26 0 0,-105 18-199 0 0,0 0 1 0 0,0 2-1 0 0,0 1 1 0 0,1 1 0 0 0,-1 1-1 0 0,0 1 1 0 0,0 0 0 0 0,0 2-1 0 0,-1 1 1 0 0,1 0-1 0 0,3 3-19 0 0,35 9 45 0 0,171 56 35 0 0,-150-73-176 0 0,-62 10 48 0 0,-16-11 44 0 0,-22 4-1991 0 0,-58 8-7253 0 0,60-7 7242 0 0</inkml:trace>
  <inkml:trace contextRef="#ctx0" brushRef="#br2" timeOffset="-159239.884">14053 2081 488 0 0,'17'13'6672'0'0,"-2"6"-3464"0"0,2 2-1108 0 0,-1 50 2851 0 0,-11-15-4264 0 0,19 24-469 0 0,90 170-236 0 0,-42-181-14 0 0,-41-26-72 0 0,-30-32 60 0 0,-16-78-1506 0 0,-4 18-2278 0 0,-1-17-5196 0 0,23 55 7035 0 0,3 0 382 0 0</inkml:trace>
  <inkml:trace contextRef="#ctx0" brushRef="#br2" timeOffset="-158121.714">14362 2040 2044 0 0,'-35'21'5273'0'0,"-9"43"-3557"0"0,37-52-1069 0 0,-112 154 3755 0 0,-36 17-1602 0 0,8 40-2640 0 0,95-127-134 0 0,52-96-31 0 0,0 0 0 0 0,-1-1-1 0 0,1 1 1 0 0,-1 0-1 0 0,1-1 1 0 0,-1 1 0 0 0,1 0-1 0 0,0 0 1 0 0,-1 0 0 0 0,1-1-1 0 0,-1 1 1 0 0,1 0 0 0 0,-1 0-1 0 0,1 0 1 0 0,-1 0-1 0 0,1 0 1 0 0,-1 0 0 0 0,1 0-1 0 0,-1 0 1 0 0,1 0 0 0 0,-1 0-1 0 0,1 0 1 0 0,-1 1 5 0 0,13-26-558 0 0,-1 4-1306 0 0,-8-3-3300 0 0,5 2-1589 0 0,4 14 4907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27T18:39:25.904"/>
    </inkml:context>
    <inkml:brush xml:id="br0">
      <inkml:brushProperty name="width" value="0.05" units="cm"/>
      <inkml:brushProperty name="height" value="0.05" units="cm"/>
      <inkml:brushProperty name="color" value="#333333"/>
    </inkml:brush>
    <inkml:brush xml:id="br1">
      <inkml:brushProperty name="width" value="0.2" units="cm"/>
      <inkml:brushProperty name="height" value="0.2" units="cm"/>
      <inkml:brushProperty name="color" value="#333333"/>
    </inkml:brush>
    <inkml:brush xml:id="br2">
      <inkml:brushProperty name="width" value="0.05" units="cm"/>
      <inkml:brushProperty name="height" value="0.05" units="cm"/>
      <inkml:brushProperty name="color" value="#E71224"/>
    </inkml:brush>
    <inkml:brush xml:id="br3">
      <inkml:brushProperty name="width" value="0.025" units="cm"/>
      <inkml:brushProperty name="height" value="0.025" units="cm"/>
      <inkml:brushProperty name="color" value="#333333"/>
    </inkml:brush>
  </inkml:definitions>
  <inkml:trace contextRef="#ctx0" brushRef="#br0">7166 14 304 0 0,'29'-9'4602'0'0,"-29"4"1402"0"0,-1 5-5855 0 0,1 0-34 0 0,0 0-23 0 0,-2 49 170 0 0,-28 107-37 0 0,10 209-201 0 0,16 174 40 0 0,-46 49-168 0 0,43-506 100 0 0,3 0 0 0 0,3-1 0 0 0,8 70 4 0 0,-5-102 0 0 0,-10 308-155 0 0,-17 129 158 0 0,-4-46 176 0 0,-2-15-50 0 0,23-280-104 0 0,-2 45-10 0 0,12-190-78 0 0,0-1-1 0 0,-1 1 1 0 0,1-1-1 0 0,0 0 1 0 0,0 0-1 0 0,-1 0 1 0 0,1 0 0 0 0,0 0-1 0 0,-1 0 1 0 0,1 0-1 0 0,-1-1 1 0 0,1 1-1 0 0,-1 0 1 0 0,1-1-1 0 0,-1 0 1 0 0,0 1-1 0 0,0-1 1 0 0,0 0 0 0 0,0 0-1 0 0,0 0 1 0 0,0 1-1 0 0,0-1 1 0 0,0 0-1 0 0,-1-1 1 0 0,1 1-1 0 0,-1 0 1 0 0,1 0 0 0 0,-1 0-1 0 0,0 0 1 0 0,0 0-1 0 0,0-1 1 0 0,0 1-1 0 0,0 0 1 0 0,0 0-1 0 0,0 0 1 0 0,-1 0 0 0 0,1-1 63 0 0,-45-59-7076 0 0,34 44 5306 0 0</inkml:trace>
  <inkml:trace contextRef="#ctx0" brushRef="#br0" timeOffset="7565.732">96 2966 388 0 0,'0'0'953'0'0,"0"0"-6"0"0,9 0 8102 0 0,-10 0-8934 0 0,1 0-23 0 0,0 0-15 0 0,0 0-19 0 0,0 0-15 0 0,31-29 33 0 0,130-17 458 0 0,132-15-336 0 0,-13 31-64 0 0,-153 14-31 0 0,161 13 583 0 0,-80-8-508 0 0,55-32-126 0 0,-119 11-264 0 0,-6 6-515 0 0,-59 42 493 0 0,216-48 246 0 0,101 13 223 0 0,29-6-317 0 0,-328 42-102 0 0,642-47-377 0 0,-415 27 772 0 0,190 22-168 0 0,-23-40 445 0 0,240-20-423 0 0,-101 23 88 0 0,-238 15-110 0 0,-295 14 181 0 0,589-57 208 0 0,-19 4-288 0 0,-148 30-140 0 0,-210 1-8 0 0,-128 1-246 0 0,0 8 0 0 0,28 12 250 0 0,-52 4-118 0 0,556 1 386 0 0,-403 4-210 0 0,-120 2-106 0 0,1-9 1 0 0,155-15 47 0 0,-105 0-13 0 0,-36-18 164 0 0,280 26-334 0 0,-277 14-112 0 0,-179-21 236 0 0,64-23-2 0 0,-53 22-214 0 0,60-40-1057 0 0,-74 33 1035 0 0,11 15 251 0 0,71-21-607 0 0,-82 5 814 0 0,7 8 251 0 0,35 22-1104 0 0,-68-19 534 0 0,0 0-17 0 0,0 0-16 0 0,0 0-33 0 0,0 0-100 0 0,0 0-242 0 0,-8-10-6384 0 0,-2 12 5558 0 0</inkml:trace>
  <inkml:trace contextRef="#ctx0" brushRef="#br1" timeOffset="63343.342">5269 1087 192 0 0,'0'0'692'0'0,"0"0"-5"0"0,0 0-32 0 0,0 0-61 0 0,0 0-67 0 0,0 0-60 0 0,0 0-63 0 0,0 0-62 0 0,0 0-46 0 0,0 0-28 0 0,-10 6 2787 0 0,59-11-373 0 0,13-9-2702 0 0,44-5 40 0 0,1 6-20 0 0,131 21 0 0 0,20 29-60 0 0,-9-47 75 0 0,-68 15-161 0 0,94 6 122 0 0,-126-27 75 0 0,36 13-96 0 0,7-21-73 0 0,-132 16-18 0 0,-3-11 158 0 0,183 27-101 0 0,-214-7 133 0 0,78-2-36 0 0,135 23-58 0 0,-10-23-127 0 0,-132-12 30 0 0,188 10 253 0 0,-217-13-15 0 0,-47 1-58 0 0,77 1-66 0 0,141-2-62 0 0,48 18-56 0 0,-325 12-7 0 0,5-11-1289 0 0,-30-25-5518 0 0,45 14 5559 0 0</inkml:trace>
  <inkml:trace contextRef="#ctx0" brushRef="#br1" timeOffset="73756.961">5350 1026 304 0 0,'6'22'5402'0'0,"-10"-15"-2124"0"0,25-7-770 0 0,-42-8-1999 0 0,-30 2-629 0 0,-58 7-115 0 0,72 12 158 0 0,-16-2 27 0 0,15 13-96 0 0,-42 32 83 0 0,41-7-58 0 0,-7 13 109 0 0,45-60 13 0 0,0-1 1 0 0,-44 43-12 0 0,45-43 16 0 0,-11 7-15 0 0,-64 32 41 0 0,30-18-26 0 0,-1 5-11 0 0,6 31-26 0 0,4 9 37 0 0,-12 33-113 0 0,37-62 55 0 0,-25 77-186 0 0,23-56 13 0 0,9-33 232 0 0,-36 60-54 0 0,15-13-145 0 0,9-28 199 0 0,-1 23-146 0 0,20 66 122 0 0,10-94-83 0 0,-5 33-39 0 0,-15 12 180 0 0,-24 15 65 0 0,17-36-85 0 0,1-7-20 0 0,-23 45-19 0 0,3-3 24 0 0,-14-15 37 0 0,-31 90-82 0 0,57-128-116 0 0,-33 40 118 0 0,28-65-21 0 0,-179 40-340 0 0,0-63 990 0 0,90-49 333 0 0,109 51-912 0 0,1-1 0 0 0,-1 1 0 0 0,0-1 0 0 0,1-1 0 0 0,-1 1 0 0 0,1-1 0 0 0,0 0-1 0 0,-1-1 1 0 0,1 0 0 0 0,0 1 0 0 0,0-2 0 0 0,0 1 0 0 0,1-1 0 0 0,-1 0 0 0 0,1 0 0 0 0,0 0 0 0 0,-1-1 0 0 0,2 1 0 0 0,-1-2-13 0 0,-9-7 164 0 0,-89-80 498 0 0,78 4 48 0 0,16-23-538 0 0,-8 47-59 0 0,-2 19 23 0 0,18 41-125 0 0,-1-1 1 0 0,0 1-1 0 0,0 0 0 0 0,0-1 1 0 0,-1 1-1 0 0,0 0 1 0 0,0 0-1 0 0,0 0 0 0 0,0 0 1 0 0,0 1-1 0 0,-1-1 1 0 0,0 1-1 0 0,0 0 0 0 0,0-1 1 0 0,0 1-1 0 0,-1 1 0 0 0,1-1 1 0 0,-1 1-1 0 0,0-1 1 0 0,-1 0-12 0 0,-6-6 3 0 0,-46-69 58 0 0,54 74-71 0 0,1-1 1 0 0,-1 1-1 0 0,1-1 0 0 0,0 0 1 0 0,0 0-1 0 0,0 0 1 0 0,1 0-1 0 0,-1 0 0 0 0,1 0 1 0 0,1-1-1 0 0,-1 1 1 0 0,1 0-1 0 0,0 0 0 0 0,0-1 1 0 0,0 1-1 0 0,1 0 1 0 0,1-7 9 0 0,-1 12-3 0 0,0-1 1 0 0,0 1 0 0 0,0-1 0 0 0,0 0-1 0 0,0 1 1 0 0,0-1 0 0 0,-1 0 0 0 0,1 0 0 0 0,-1 0-1 0 0,1 0 1 0 0,-1 1 0 0 0,0-1 0 0 0,1 0 0 0 0,-1 0-1 0 0,0 0 1 0 0,0 0 0 0 0,0 0 0 0 0,0 0 0 0 0,-1 0-1 0 0,1 0 1 0 0,0 0 0 0 0,-1 0 0 0 0,1 0-1 0 0,-1 1 1 0 0,0-1 0 0 0,1 0 0 0 0,-1 0 0 0 0,0 1-1 0 0,0-1 1 0 0,0 0 0 0 0,0 1 0 0 0,0-1 0 0 0,0 1-1 0 0,0-1 1 0 0,-1 1 0 0 0,1 0 0 0 0,0 0 0 0 0,-1 0-1 0 0,1-1 1 0 0,-1 2 0 0 0,0-2 2 0 0,-54-78-29 0 0,-13-3-53 0 0,10 61-94 0 0,43-5 128 0 0,-10-10 140 0 0,-53-34 148 0 0,21 32-239 0 0,-81 41-158 0 0,-3-2 223 0 0,127 6-69 0 0,-9 26-13 0 0,-74 38 3 0 0,46-44 35 0 0,48-24-22 0 0,-2-1 0 0 0,-12 29-9 0 0,-9 23 105 0 0,27-52-85 0 0,-25 79-9 0 0,-27 3 38 0 0,43-56-40 0 0,-24 18 27 0 0,15-10-11 0 0,-5 49-359 0 0,41-71 104 0 0,-18-13 223 0 0,0 0 2 0 0,0 0-4 0 0,0 0-2 0 0,0 0-11 0 0,0 0 6 0 0,0 0 4 0 0,0 0 0 0 0,0 0-7 0 0,5-20-1800 0 0,-26-37-5574 0 0,16 40 5484 0 0</inkml:trace>
  <inkml:trace contextRef="#ctx0" brushRef="#br1" timeOffset="80675.699">2109 2585 20 0 0,'-1'-5'6366'0'0,"-10"-6"-2944"0"0,10 11-3326 0 0,1 0 15 0 0,0 0 13 0 0,0 0 11 0 0,0 0 6 0 0,-38 48 708 0 0,18 19-776 0 0,16 11-125 0 0,-20 6-164 0 0,-21-10-62 0 0,-10-16-53 0 0,-65 60-193 0 0,94-87 494 0 0,-49 26 45 0 0,-17-6 12 0 0,2-10-27 0 0,63-32 13 0 0,-46-5 216 0 0,-26-51 437 0 0,29-38-213 0 0,42 35 59 0 0,21 22-477 0 0,-10-36 224 0 0,-1 23 637 0 0,-6-58-267 0 0,14 78-524 0 0,-11-22-5 0 0,19 25-752 0 0,-17-23-10374 0 0,11 38 9383 0 0</inkml:trace>
  <inkml:trace contextRef="#ctx0" brushRef="#br1" timeOffset="83790.539">1059 2773 240 0 0,'0'0'733'0'0,"0"0"-39"0"0,0 0-77 0 0,20-11 4199 0 0,-35 3 748 0 0,-11 0-5456 0 0,-257 44-139 0 0,254-37 37 0 0,0 2 1 0 0,1 2-1 0 0,-1 1 0 0 0,1 1 0 0 0,0 2 0 0 0,0 1 0 0 0,1 1 1 0 0,-3 4-7 0 0,-53 14 302 0 0,0-11-191 0 0,-44-12 48 0 0,121-4-125 0 0,-80 19 71 0 0,3-38 956 0 0,52 8-545 0 0,42 12-1381 0 0,-6-7-6808 0 0,-4 4 3879 0 0,0-1 3029 0 0,2-8-1089 0 0</inkml:trace>
  <inkml:trace contextRef="#ctx0" brushRef="#br1" timeOffset="89354.745">9301 1018 104 0 0,'11'-6'5296'0'0,"11"-4"-3917"0"0,-21 10-1283 0 0,-1 0 20 0 0,0 0 36 0 0,38-9 3127 0 0,22-7-2240 0 0,36 16-410 0 0,24-10 691 0 0,-37 84-1039 0 0,-39-40 45 0 0,10 25-210 0 0,-25-40-24 0 0,-11-8-70 0 0,-1 0 1 0 0,0 2 0 0 0,0 0-1 0 0,-1 1 1 0 0,-1 0 0 0 0,0 2-1 0 0,-1 0 1 0 0,4 6-23 0 0,107 126 99 0 0,-68-68-5 0 0,-15-10 95 0 0,-6-18-132 0 0,32 68-5 0 0,-37-37-98 0 0,0 24 100 0 0,26-6-22 0 0,-21 11-53 0 0,-30-78 18 0 0,44 165 156 0 0,-28-116-122 0 0,22 35 33 0 0,-26-90-56 0 0,1 15-11 0 0,32 80-37 0 0,-8-15-41 0 0,52-4-71 0 0,9-96-923 0 0,-83 1 995 0 0,-13-5 58 0 0,-1 0 0 0 0,1-1 0 0 0,-1 0 0 0 0,1 0 0 0 0,0-1 0 0 0,0-1 0 0 0,0 1 0 0 0,0-1 0 0 0,0-1 0 0 0,1 0 0 0 0,-1 0 1 0 0,0-1-1 0 0,3 0 22 0 0,246-21 37 0 0,-175-27-58 0 0,32-61 267 0 0,-83 82-201 0 0,-11 11-9 0 0,-1 0-1 0 0,0-2 1 0 0,-1 0 0 0 0,-1-2 0 0 0,-1 0-1 0 0,0-1 1 0 0,-1 0 0 0 0,4-12-36 0 0,88-142 475 0 0,7 22-49 0 0,-43 82 59 0 0,8-27-331 0 0,-27-4-99 0 0,-7-1-190 0 0,-42 95 119 0 0,0 0 0 0 0,1 1 1 0 0,0-1-1 0 0,0 1 0 0 0,1 0 0 0 0,0 1 0 0 0,0-1 0 0 0,1 1 0 0 0,-1 0 1 0 0,1 0-1 0 0,1 1 0 0 0,-1 0 0 0 0,1 1 0 0 0,0-1 0 0 0,0 1 0 0 0,0 1 1 0 0,1 0-1 0 0,4-2 16 0 0,146-61-643 0 0,-108 86-44 0 0,19 38-22 0 0,-55-10 670 0 0,73 15 200 0 0,-78-58-180 0 0,1 1 1 0 0,0 0-1 0 0,-1 1 1 0 0,0 0 0 0 0,0 1-1 0 0,0 1 1 0 0,-1-1-1 0 0,0 1 1 0 0,0 1-1 0 0,-1 0 1 0 0,1 0 0 0 0,-2 0-1 0 0,1 1 1 0 0,0 3 18 0 0,15 74 331 0 0,50 17 246 0 0,-30 36-344 0 0,21 2-62 0 0,19 18 284 0 0,-54-65-383 0 0,12 33-56 0 0,40 10 7 0 0,-77-134-24 0 0,0 1 1 0 0,0-1-1 0 0,0 0 1 0 0,1 0-1 0 0,0 0 0 0 0,-1-1 1 0 0,1 0-1 0 0,1 0 1 0 0,-1 0-1 0 0,0 0 1 0 0,1-1-1 0 0,-1 1 0 0 0,1-1 1 0 0,-1-1-1 0 0,1 1 1 0 0,0-1-1 0 0,0 0 0 0 0,2 0 1 0 0,47 0-336 0 0,-52-2 320 0 0,0 0 0 0 0,0 0 0 0 0,0 0 0 0 0,0 1-1 0 0,0-1 1 0 0,0 1 0 0 0,0 0 0 0 0,1-1 0 0 0,-1 1 0 0 0,0 0-1 0 0,0 1 1 0 0,0-1 0 0 0,0 0 0 0 0,0 1 0 0 0,0-1 0 0 0,0 1-1 0 0,0 0 1 0 0,0-1 0 0 0,0 1 0 0 0,0 0 0 0 0,0 1 0 0 0,0-1-1 0 0,0 0 1 0 0,0 1 0 0 0,-1-1 0 0 0,1 1 0 0 0,-1-1 0 0 0,1 1-1 0 0,-1 0 1 0 0,1 0 0 0 0,-1 0 0 0 0,1 1 16 0 0,4 5 7 0 0,1 0 0 0 0,1 0 0 0 0,-1-1 0 0 0,1-1 0 0 0,0 1 0 0 0,0-1 0 0 0,1-1 0 0 0,0 0 0 0 0,0 0 0 0 0,0-1 0 0 0,0 0 0 0 0,6 1-7 0 0,-13-4-23 0 0,-1 0 0 0 0,0-1 0 0 0,1 1 0 0 0,-1 0 0 0 0,1-1 0 0 0,0 1 1 0 0,-1-1-1 0 0,1 0 0 0 0,-1 1 0 0 0,1-1 0 0 0,0 0 0 0 0,-1 0 0 0 0,1 0 0 0 0,-1 0 0 0 0,1-1 0 0 0,0 1 0 0 0,-1 0 0 0 0,1-1 1 0 0,-1 1-1 0 0,1-1 0 0 0,-1 0 0 0 0,1 0 0 0 0,-1 1 0 0 0,0-1 0 0 0,1 0 0 0 0,-1 0 0 0 0,0-1 0 0 0,1 1 0 0 0,-1 0 0 0 0,0 0 1 0 0,0-1-1 0 0,0 1 0 0 0,0-1 0 0 0,0 1 0 0 0,1-2 23 0 0,16-22-3840 0 0,-23 7-4036 0 0,5 15 6426 0 0</inkml:trace>
  <inkml:trace contextRef="#ctx0" brushRef="#br2" timeOffset="105605.705">861 2346 192 0 0,'23'25'8027'0'0,"-22"-25"-7783"0"0,-1 0-7 0 0,-2 6 4022 0 0,-1 6-2432 0 0,23 31-870 0 0,7 19-18 0 0,37 40-519 0 0,11 38-184 0 0,-31 31-12 0 0,-5-80 65 0 0,-32-69-178 0 0,0-14-40 0 0,-5-13-90 0 0,-2 2-33 0 0,-52-31-7924 0 0,34 11 447 0 0,18 13 5596 0 0</inkml:trace>
  <inkml:trace contextRef="#ctx0" brushRef="#br2" timeOffset="106637.201">1199 2341 696 0 0,'-17'20'6363'0'0,"3"30"-2854"0"0,3-12-2259 0 0,-58 143 1642 0 0,-45 16-2357 0 0,20-31-510 0 0,8-21-6 0 0,78-136-9 0 0,24-34-1475 0 0,8-74-9814 0 0,-15 83 9440 0 0</inkml:trace>
  <inkml:trace contextRef="#ctx0" brushRef="#br2" timeOffset="107174.704">1837 2494 576 0 0,'31'21'8518'0'0,"4"55"-3791"0"0,-13-25-1647 0 0,36 45-1379 0 0,73 33-428 0 0,4 19 81 0 0,-70-89-863 0 0,-89-70-2010 0 0,-26-66-2600 0 0,10-60-10015 0 0,35 120 12534 0 0</inkml:trace>
  <inkml:trace contextRef="#ctx0" brushRef="#br2" timeOffset="108865.093">2203 2456 1320 0 0,'-1'25'7187'0'0,"0"4"-4934"0"0,-44 44-108 0 0,-124 101-1172 0 0,47-77-1076 0 0,-36 31-627 0 0,174-165-3801 0 0,11-22-2189 0 0,-15 45 5266 0 0</inkml:trace>
  <inkml:trace contextRef="#ctx0" brushRef="#br2" timeOffset="109506.688">2973 2475 408 0 0,'38'11'6896'0'0,"4"33"-3078"0"0,-39-40-3630 0 0,151 111 5132 0 0,-98-82-4912 0 0,-48-28-367 0 0,13 7 44 0 0,-1 0-1 0 0,-1 2 1 0 0,0 0-1 0 0,0 2 1 0 0,-2 0-1 0 0,1 2 1 0 0,-2 0-1 0 0,0 1-84 0 0,-15-17 28 0 0,-1-1-26 0 0,1 0-1 0 0,-1 0 1 0 0,0 0-1 0 0,1 0 1 0 0,-1 0-1 0 0,1 0 1 0 0,-1 0-1 0 0,1 0 1 0 0,-1 0-1 0 0,1 0 0 0 0,0 0 1 0 0,-1 0-1 0 0,1 0 1 0 0,0-1-1 0 0,0 1 1 0 0,0 0-1 0 0,-1-1 1 0 0,1 1-1 0 0,0 0 1 0 0,0-1-1 0 0,0 1 1 0 0,0-1-1 0 0,0 0 1 0 0,0 1-1 0 0,0-1 1 0 0,0 0-1 0 0,0 0 1 0 0,0 1-1 0 0,0-1 1 0 0,0 0-1 0 0,0 0 1 0 0,0-1-1 0 0,0 1 0 0 0,0 0 1 0 0,0 0-1 0 0,0 0 1 0 0,0-1-1 0 0,0 1 1 0 0,0 0-1 0 0,1-1-1 0 0,-20-46-2770 0 0,-67-99-9762 0 0,74 119 10688 0 0</inkml:trace>
  <inkml:trace contextRef="#ctx0" brushRef="#br2" timeOffset="110858.84">3290 2333 388 0 0,'15'0'6209'0'0,"-15"0"-5925"0"0,0 0 24 0 0,-18 27 3267 0 0,-75 158 626 0 0,54-115-3965 0 0,-138 200-132 0 0,68-106-484 0 0,143-182-194 0 0,4-28-1563 0 0,-26-15-4847 0 0,-4 36 3322 0 0,-1 12 2210 0 0</inkml:trace>
  <inkml:trace contextRef="#ctx0" brushRef="#br2" timeOffset="111271.093">4156 2360 1652 0 0,'-3'6'14369'0'0,"7"7"-12672"0"0,-1-7-1449 0 0,1 1 1 0 0,0-1-1 0 0,0 0 0 0 0,0 0 0 0 0,1-1 1 0 0,-1 1-1 0 0,1-1 0 0 0,0 0 0 0 0,1-1 0 0 0,-1 1 1 0 0,1-1-1 0 0,0-1 0 0 0,0 1 0 0 0,0-1 0 0 0,5 2-248 0 0,8 7 894 0 0,116 90 3079 0 0,135 197-2959 0 0,-172-178-534 0 0,-95-153-689 0 0,-39-27-2055 0 0,-11 10-3462 0 0,44 46 4843 0 0,-1-1 0 0 0,1 1 0 0 0,1-1 0 0 0,-1 0 0 0 0,0 0 0 0 0,1 0 0 0 0,-1-1 0 0 0,1 1 0 0 0,0-1 0 0 0,1 1 0 0 0,-1-1 0 0 0,1 0 1 0 0,-1 0-1 0 0,1 0 0 0 0,1 0 0 0 0,-1 0 0 0 0,0 0 0 0 0,1-3 883 0 0,2-6-2294 0 0</inkml:trace>
  <inkml:trace contextRef="#ctx0" brushRef="#br2" timeOffset="113054.473">4730 2191 4788 0 0,'-22'12'7957'0'0,"-10"33"-5497"0"0,10-13-1103 0 0,-10 4-706 0 0,-343 357 705 0 0,-16-82-1311 0 0,268-204-186 0 0,124-106 139 0 0,-1-1 0 0 0,0 0 0 0 0,1 0 1 0 0,-1 0-1 0 0,0 0 0 0 0,0 0 0 0 0,1 0 0 0 0,-1 0 0 0 0,0 0 0 0 0,1 0 0 0 0,-1 1 1 0 0,0-1-1 0 0,0 0 0 0 0,1 0 0 0 0,-1 0 0 0 0,0 1 0 0 0,0-1 0 0 0,0 0 0 0 0,1 0 0 0 0,-1 1 1 0 0,0-1-1 0 0,0 0 0 0 0,0 0 0 0 0,0 1 0 0 0,1-1 0 0 0,-1 0 0 0 0,0 1 0 0 0,0-1 1 0 0,0 0-1 0 0,0 1 0 0 0,0-1 0 0 0,0 0 0 0 0,0 1 0 0 0,0-1 0 0 0,0 0 0 0 0,0 1 1 0 0,0-1-1 0 0,0 0 0 0 0,0 1 0 0 0,0-1 2 0 0,33-15-180 0 0,-22 7 2 0 0,20-19-2025 0 0,-22 0-3089 0 0,5-13-2212 0 0,-7 27 5483 0 0</inkml:trace>
  <inkml:trace contextRef="#ctx0" brushRef="#br2" timeOffset="113571.969">10370 2142 6597 0 0,'84'59'8774'0'0,"32"25"-6055"0"0,32 40-1946 0 0,52 33-707 0 0,-144-103-78 0 0,-64-89-801 0 0,-16-54-2568 0 0,-2 0-4635 0 0,17 56 3781 0 0,4 21 2415 0 0</inkml:trace>
  <inkml:trace contextRef="#ctx0" brushRef="#br2" timeOffset="114856.601">10731 2048 2484 0 0,'-11'-3'4532'0'0,"-17"7"-1371"0"0,-67 134 1926 0 0,6-7-3429 0 0,-115 155-566 0 0,151-203-1060 0 0,89-152-816 0 0,-26 35 38 0 0,-9 28 8 0 0,0 0 0 0 0,1 0-1 0 0,-1 0 1 0 0,1 0-1 0 0,0 0 1 0 0,1 1 0 0 0,-1-1-1 0 0,1 1 1 0 0,0-1 0 0 0,0 1-1 0 0,0 0 1 0 0,1 0 0 0 0,0 1-1 0 0,0-1 1 0 0,0 1 0 0 0,0 0-1 0 0,0 0 1 0 0,1 1 0 0 0,3-3 738 0 0,18-8-1688 0 0</inkml:trace>
  <inkml:trace contextRef="#ctx0" brushRef="#br2" timeOffset="115324.822">11755 2242 5028 0 0,'17'32'8896'0'0,"42"53"-6060"0"0,63 75-776 0 0,83 91-793 0 0,-205-250-1293 0 0,2 1 1 0 0,-1 0 0 0 0,0 0 0 0 0,0-1-1 0 0,0 1 1 0 0,1-1 0 0 0,-1 0 0 0 0,1 1 0 0 0,-1-1-1 0 0,1 0 1 0 0,-1 0 0 0 0,1 0 0 0 0,0 0 0 0 0,-1 0-1 0 0,1 0 1 0 0,0-1 0 0 0,0 1 0 0 0,-1 0 0 0 0,1-1-1 0 0,0 0 1 0 0,0 0 0 0 0,0 1 0 0 0,0-1-1 0 0,-1-1 1 0 0,1 1 0 0 0,0 0 0 0 0,0 0 0 0 0,0-1-1 0 0,0 1 1 0 0,-1-1 0 0 0,1 0 0 0 0,0 1 0 0 0,-1-1-1 0 0,1 0 1 0 0,0 0 0 0 0,-1 0 0 0 0,1-1 25 0 0,-19-63-2342 0 0,-24-119-11978 0 0,40 164 12552 0 0</inkml:trace>
  <inkml:trace contextRef="#ctx0" brushRef="#br2" timeOffset="115936.32">12129 2282 5589 0 0,'-87'58'6613'0'0,"23"19"-3926"0"0,-35 11-2017 0 0,-4-4 1 0 0,-97 57-671 0 0,50-44 242 0 0,249-170-4076 0 0,43-13-6732 0 0,-111 70 8902 0 0</inkml:trace>
  <inkml:trace contextRef="#ctx0" brushRef="#br2" timeOffset="116890.775">12666 2309 2888 0 0,'-1'1'226'0'0,"-1"0"0"0"0,1 0 1 0 0,0 1-1 0 0,0-1 0 0 0,-1 0 0 0 0,1 1 0 0 0,0-1 0 0 0,0 1 0 0 0,0 0 0 0 0,1-1 0 0 0,-1 1 0 0 0,0 0 0 0 0,0-1 1 0 0,1 1-1 0 0,-1 0 0 0 0,1 0 0 0 0,0 0 0 0 0,-1 0 0 0 0,1 0 0 0 0,0 0 0 0 0,0-1 0 0 0,0 1 0 0 0,0 0 1 0 0,0 0-1 0 0,0 0 0 0 0,1 0 0 0 0,-1 0 0 0 0,0 0 0 0 0,1 0 0 0 0,-1-1 0 0 0,1 1 0 0 0,0 0 0 0 0,0 0 0 0 0,-1-1 1 0 0,1 1-1 0 0,0 0 0 0 0,0-1 0 0 0,0 1 0 0 0,0-1 0 0 0,1 0 0 0 0,-1 1 0 0 0,0-1 0 0 0,0 0 0 0 0,1 0 1 0 0,-1 0-1 0 0,1 0 0 0 0,-1 0 0 0 0,1 0 0 0 0,-1 0 0 0 0,1-1 0 0 0,-1 1 0 0 0,1-1 0 0 0,0 1 0 0 0,0-1-226 0 0,315 143 2994 0 0,-286-123-2929 0 0,-1 2 1 0 0,-1 1-1 0 0,0 2 1 0 0,-2 1-1 0 0,0 2 1 0 0,-2 0-1 0 0,6 12-65 0 0,10 32-40 0 0,-39-74 6 0 0,-1 1-1 0 0,1 0 1 0 0,-1-1-1 0 0,0 0 1 0 0,1 1-1 0 0,-1-1 1 0 0,0 0-1 0 0,0 0 1 0 0,0 1-1 0 0,0-1 1 0 0,0 0-1 0 0,0 0 1 0 0,-1 0-1 0 0,1-1 1 0 0,0 1-1 0 0,-1 0 1 0 0,0 0-1 0 0,1 0 1 0 0,-1 0-1 0 0,0-1 1 0 0,0 1-1 0 0,0 0 1 0 0,0 0-1 0 0,0 0 1 0 0,-1-1-1 0 0,1 1 1 0 0,0 0-1 0 0,-1 0 1 0 0,0 0-1 0 0,1 0 1 0 0,-2-1 34 0 0,-20-47-4658 0 0,1 1-3856 0 0,21 41 6388 0 0,5 2 396 0 0</inkml:trace>
  <inkml:trace contextRef="#ctx0" brushRef="#br2" timeOffset="117267.991">13149 2234 3028 0 0,'-47'-54'8200'0'0,"26"68"-2826"0"0,-225 388-3255 0 0,80-144-1939 0 0,140-229-204 0 0,47-45-635 0 0,116-78-14146 0 0,-103 78 12532 0 0</inkml:trace>
  <inkml:trace contextRef="#ctx0" brushRef="#br3" timeOffset="-186069.221">13532 2360 752 0 0,'-3'43'6300'0'0,"-3"0"-4367"0"0,38-59-1542 0 0,259 10 189 0 0,-141-2-507 0 0,47-5-86 0 0,-28 42 547 0 0,35 3-402 0 0,-15-11 648 0 0,82-17-131 0 0,-90 20-484 0 0,4-27 59 0 0,137 4 67 0 0,-149-10-261 0 0,56-12 76 0 0,29 31 120 0 0,-197-7-64 0 0,-51-3 336 0 0,-23 0-508 0 0,-61-6-9881 0 0,68 3 7819 0 0,11-4 292 0 0</inkml:trace>
  <inkml:trace contextRef="#ctx0" brushRef="#br0" timeOffset="-175983.958">13438 2341 20 0 0,'14'-24'6274'0'0,"-2"16"-4762"0"0,-5-2-715 0 0,-1 11 268 0 0,2 5-1235 0 0,101 47 1120 0 0,-36-60 350 0 0,192 15 427 0 0,-209 0-1081 0 0,70 3 50 0 0,41 10-52 0 0,88-8 291 0 0,-123 4-799 0 0,-18-4-19 0 0,119 0 83 0 0,-119-2-183 0 0,14-11 151 0 0,-73-11-5 0 0,126-2-82 0 0,-59 18-5 0 0,127-2 48 0 0,-187 2-29 0 0,169-15 220 0 0,-231 10-309 0 0,0 0-2 0 0,53-14 60 0 0,0 6-68 0 0,72-29 43 0 0,-91 39-74 0 0,165 12-181 0 0,-198-14 207 0 0,-54 10-618 0 0,-63-27-13193 0 0,98 21 11770 0 0</inkml:trace>
  <inkml:trace contextRef="#ctx0" brushRef="#br1" timeOffset="-166674.039">13117 2821 92 0 0,'0'0'128'0'0,"0"0"4"0"0,0 0 20 0 0,0 0 22 0 0,0 0 15 0 0,0 0 14 0 0,0 0-2 0 0,25 9 1688 0 0,4 15-459 0 0,5 0 822 0 0,-17-8-795 0 0,13 21 578 0 0,-5 6-1683 0 0,-12-11-305 0 0,13-10 97 0 0,114-19 32 0 0,-104-27-127 0 0,1 10 368 0 0,15 1-335 0 0,47-6-39 0 0,-25-13 20 0 0,-10-6 115 0 0,15-36 920 0 0,-38 9-724 0 0,18-8-54 0 0,-2-2 424 0 0,-11-27-568 0 0,-44 97-175 0 0,0 1 0 0 0,0-1 0 0 0,0 1 0 0 0,0 0 1 0 0,1 0-1 0 0,0 0 0 0 0,0 0 0 0 0,0 0 0 0 0,0 1 1 0 0,0-1-1 0 0,1 1 0 0 0,-1 0 0 0 0,1 0 1 0 0,0 0-1 0 0,0 1 0 0 0,0 0 0 0 0,0 0 0 0 0,0 0 1 0 0,0 0-1 0 0,2 0-1 0 0,-5 2 0 0 0,1-1-4 0 0,-1 1 1 0 0,37-21-34 0 0,66-9 4 0 0,109 39-210 0 0,-65-12 95 0 0,-100 14 114 0 0,1-2 0 0 0,0-3-1 0 0,0-2 1 0 0,0-3 0 0 0,40-5 34 0 0,222 28 13 0 0,-99-25-5 0 0,-136-12 28 0 0,248-41 156 0 0,-200 33 26 0 0,-105 18-199 0 0,0 0 1 0 0,0 2-1 0 0,0 1 1 0 0,1 1 0 0 0,-1 1-1 0 0,0 1 1 0 0,0 0 0 0 0,0 2-1 0 0,-1 1 1 0 0,1 0-1 0 0,3 3-19 0 0,35 9 45 0 0,171 56 35 0 0,-150-73-176 0 0,-62 10 48 0 0,-16-11 44 0 0,-22 4-1991 0 0,-58 8-7253 0 0,60-7 7242 0 0</inkml:trace>
  <inkml:trace contextRef="#ctx0" brushRef="#br2" timeOffset="-159239.884">14053 2081 488 0 0,'17'13'6672'0'0,"-2"6"-3464"0"0,2 2-1108 0 0,-1 50 2851 0 0,-11-15-4264 0 0,19 24-469 0 0,90 170-236 0 0,-42-181-14 0 0,-41-26-72 0 0,-30-32 60 0 0,-16-78-1506 0 0,-4 18-2278 0 0,-1-17-5196 0 0,23 55 7035 0 0,3 0 382 0 0</inkml:trace>
  <inkml:trace contextRef="#ctx0" brushRef="#br2" timeOffset="-158121.714">14362 2040 2044 0 0,'-35'21'5273'0'0,"-9"43"-3557"0"0,37-52-1069 0 0,-112 154 3755 0 0,-36 17-1602 0 0,8 40-2640 0 0,95-127-134 0 0,52-96-31 0 0,0 0 0 0 0,-1-1-1 0 0,1 1 1 0 0,-1 0-1 0 0,1-1 1 0 0,-1 1 0 0 0,1 0-1 0 0,0 0 1 0 0,-1 0 0 0 0,1-1-1 0 0,-1 1 1 0 0,1 0 0 0 0,-1 0-1 0 0,1 0 1 0 0,-1 0-1 0 0,1 0 1 0 0,-1 0 0 0 0,1 0-1 0 0,-1 0 1 0 0,1 0 0 0 0,-1 0-1 0 0,1 0 1 0 0,-1 1 5 0 0,13-26-558 0 0,-1 4-1306 0 0,-8-3-3300 0 0,5 2-1589 0 0,4 14 4907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5EA97-1EC7-4F85-A8C4-247139B65AC9}"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A9E86-D76E-4569-9EA2-B7BB8F3430A8}" type="slidenum">
              <a:rPr lang="en-US" smtClean="0"/>
              <a:t>‹#›</a:t>
            </a:fld>
            <a:endParaRPr lang="en-US"/>
          </a:p>
        </p:txBody>
      </p:sp>
    </p:spTree>
    <p:extLst>
      <p:ext uri="{BB962C8B-B14F-4D97-AF65-F5344CB8AC3E}">
        <p14:creationId xmlns:p14="http://schemas.microsoft.com/office/powerpoint/2010/main" val="331317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ERA5: the 5</a:t>
            </a:r>
            <a:r>
              <a:rPr lang="en-US" baseline="30000" dirty="0"/>
              <a:t>th</a:t>
            </a:r>
            <a:r>
              <a:rPr lang="en-US" dirty="0"/>
              <a:t> iteration of re-analysis product from ECMWF</a:t>
            </a:r>
          </a:p>
          <a:p>
            <a:r>
              <a:rPr lang="en-US" dirty="0"/>
              <a:t>ECMWF: European Centre for Medium-Range Weather Forecasting</a:t>
            </a:r>
          </a:p>
        </p:txBody>
      </p:sp>
      <p:sp>
        <p:nvSpPr>
          <p:cNvPr id="4" name="Slide Number Placeholder 3"/>
          <p:cNvSpPr>
            <a:spLocks noGrp="1"/>
          </p:cNvSpPr>
          <p:nvPr>
            <p:ph type="sldNum" sz="quarter" idx="5"/>
          </p:nvPr>
        </p:nvSpPr>
        <p:spPr/>
        <p:txBody>
          <a:bodyPr/>
          <a:lstStyle/>
          <a:p>
            <a:fld id="{28DA9E86-D76E-4569-9EA2-B7BB8F3430A8}" type="slidenum">
              <a:rPr lang="en-US" smtClean="0"/>
              <a:t>3</a:t>
            </a:fld>
            <a:endParaRPr lang="en-US"/>
          </a:p>
        </p:txBody>
      </p:sp>
    </p:spTree>
    <p:extLst>
      <p:ext uri="{BB962C8B-B14F-4D97-AF65-F5344CB8AC3E}">
        <p14:creationId xmlns:p14="http://schemas.microsoft.com/office/powerpoint/2010/main" val="234507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ERA5: the 5</a:t>
            </a:r>
            <a:r>
              <a:rPr lang="en-US" baseline="30000" dirty="0"/>
              <a:t>th</a:t>
            </a:r>
            <a:r>
              <a:rPr lang="en-US" dirty="0"/>
              <a:t> iteration of re-analysis product from ECMWF</a:t>
            </a:r>
          </a:p>
          <a:p>
            <a:r>
              <a:rPr lang="en-US" dirty="0"/>
              <a:t>ECMWF: European Centre for Medium-Range Weather Forecasting</a:t>
            </a:r>
          </a:p>
        </p:txBody>
      </p:sp>
      <p:sp>
        <p:nvSpPr>
          <p:cNvPr id="4" name="Slide Number Placeholder 3"/>
          <p:cNvSpPr>
            <a:spLocks noGrp="1"/>
          </p:cNvSpPr>
          <p:nvPr>
            <p:ph type="sldNum" sz="quarter" idx="5"/>
          </p:nvPr>
        </p:nvSpPr>
        <p:spPr/>
        <p:txBody>
          <a:bodyPr/>
          <a:lstStyle/>
          <a:p>
            <a:fld id="{28DA9E86-D76E-4569-9EA2-B7BB8F3430A8}" type="slidenum">
              <a:rPr lang="en-US" smtClean="0"/>
              <a:t>9</a:t>
            </a:fld>
            <a:endParaRPr lang="en-US"/>
          </a:p>
        </p:txBody>
      </p:sp>
    </p:spTree>
    <p:extLst>
      <p:ext uri="{BB962C8B-B14F-4D97-AF65-F5344CB8AC3E}">
        <p14:creationId xmlns:p14="http://schemas.microsoft.com/office/powerpoint/2010/main" val="175309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get to the monthly averaged product from era5 this week</a:t>
            </a:r>
          </a:p>
        </p:txBody>
      </p:sp>
      <p:sp>
        <p:nvSpPr>
          <p:cNvPr id="4" name="Slide Number Placeholder 3"/>
          <p:cNvSpPr>
            <a:spLocks noGrp="1"/>
          </p:cNvSpPr>
          <p:nvPr>
            <p:ph type="sldNum" sz="quarter" idx="5"/>
          </p:nvPr>
        </p:nvSpPr>
        <p:spPr/>
        <p:txBody>
          <a:bodyPr/>
          <a:lstStyle/>
          <a:p>
            <a:fld id="{28DA9E86-D76E-4569-9EA2-B7BB8F3430A8}" type="slidenum">
              <a:rPr lang="en-US" smtClean="0"/>
              <a:t>14</a:t>
            </a:fld>
            <a:endParaRPr lang="en-US"/>
          </a:p>
        </p:txBody>
      </p:sp>
    </p:spTree>
    <p:extLst>
      <p:ext uri="{BB962C8B-B14F-4D97-AF65-F5344CB8AC3E}">
        <p14:creationId xmlns:p14="http://schemas.microsoft.com/office/powerpoint/2010/main" val="275218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 is useful for confidence intervals of independent synoptic-band events</a:t>
            </a:r>
          </a:p>
        </p:txBody>
      </p:sp>
      <p:sp>
        <p:nvSpPr>
          <p:cNvPr id="4" name="Slide Number Placeholder 3"/>
          <p:cNvSpPr>
            <a:spLocks noGrp="1"/>
          </p:cNvSpPr>
          <p:nvPr>
            <p:ph type="sldNum" sz="quarter" idx="5"/>
          </p:nvPr>
        </p:nvSpPr>
        <p:spPr/>
        <p:txBody>
          <a:bodyPr/>
          <a:lstStyle/>
          <a:p>
            <a:fld id="{28DA9E86-D76E-4569-9EA2-B7BB8F3430A8}" type="slidenum">
              <a:rPr lang="en-US" smtClean="0"/>
              <a:t>15</a:t>
            </a:fld>
            <a:endParaRPr lang="en-US"/>
          </a:p>
        </p:txBody>
      </p:sp>
    </p:spTree>
    <p:extLst>
      <p:ext uri="{BB962C8B-B14F-4D97-AF65-F5344CB8AC3E}">
        <p14:creationId xmlns:p14="http://schemas.microsoft.com/office/powerpoint/2010/main" val="422182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for independent events on diurnal </a:t>
            </a:r>
            <a:r>
              <a:rPr lang="en-US"/>
              <a:t>time scales.</a:t>
            </a:r>
            <a:endParaRPr lang="en-US" dirty="0"/>
          </a:p>
        </p:txBody>
      </p:sp>
      <p:sp>
        <p:nvSpPr>
          <p:cNvPr id="4" name="Slide Number Placeholder 3"/>
          <p:cNvSpPr>
            <a:spLocks noGrp="1"/>
          </p:cNvSpPr>
          <p:nvPr>
            <p:ph type="sldNum" sz="quarter" idx="5"/>
          </p:nvPr>
        </p:nvSpPr>
        <p:spPr/>
        <p:txBody>
          <a:bodyPr/>
          <a:lstStyle/>
          <a:p>
            <a:fld id="{28DA9E86-D76E-4569-9EA2-B7BB8F3430A8}" type="slidenum">
              <a:rPr lang="en-US" smtClean="0"/>
              <a:t>16</a:t>
            </a:fld>
            <a:endParaRPr lang="en-US"/>
          </a:p>
        </p:txBody>
      </p:sp>
    </p:spTree>
    <p:extLst>
      <p:ext uri="{BB962C8B-B14F-4D97-AF65-F5344CB8AC3E}">
        <p14:creationId xmlns:p14="http://schemas.microsoft.com/office/powerpoint/2010/main" val="61062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Separately used the different N* values for each set of CI’s. Now they are much smaller that the standard deviation of the monthly mean from year to year. Will want to check the equation I used to calculate and an seek an explanation of its significance from 682 notes. </a:t>
            </a:r>
          </a:p>
          <a:p>
            <a:r>
              <a:rPr lang="en-US" dirty="0"/>
              <a:t>The CI’s were calculated using \pm(std)*(alpha/2 upper tail of normalized Gaussian distribution for alpha=0.05)/N* to give us the 95% confidence intervals as noted in the legends above. The narrowness of their range and resultant certainty in the measurement come from the large N*. Although the spread from (not independent events) many vary widely, we are much more certain of the mean.  </a:t>
            </a:r>
          </a:p>
        </p:txBody>
      </p:sp>
      <p:sp>
        <p:nvSpPr>
          <p:cNvPr id="4" name="Slide Number Placeholder 3"/>
          <p:cNvSpPr>
            <a:spLocks noGrp="1"/>
          </p:cNvSpPr>
          <p:nvPr>
            <p:ph type="sldNum" sz="quarter" idx="5"/>
          </p:nvPr>
        </p:nvSpPr>
        <p:spPr/>
        <p:txBody>
          <a:bodyPr/>
          <a:lstStyle/>
          <a:p>
            <a:fld id="{28DA9E86-D76E-4569-9EA2-B7BB8F3430A8}" type="slidenum">
              <a:rPr lang="en-US" smtClean="0"/>
              <a:t>17</a:t>
            </a:fld>
            <a:endParaRPr lang="en-US"/>
          </a:p>
        </p:txBody>
      </p:sp>
    </p:spTree>
    <p:extLst>
      <p:ext uri="{BB962C8B-B14F-4D97-AF65-F5344CB8AC3E}">
        <p14:creationId xmlns:p14="http://schemas.microsoft.com/office/powerpoint/2010/main" val="253625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the same dataset with the same window size (121 samples) and cutoff frequency (1/33 </a:t>
            </a:r>
            <a:r>
              <a:rPr lang="en-US" dirty="0" err="1"/>
              <a:t>hr</a:t>
            </a:r>
            <a:r>
              <a:rPr lang="en-US" dirty="0"/>
              <a:t>^-1), plotted low-passed signals against each other over a 1:1 line. Deviation from this is small by sight. The mean residual between the two signals is 0.006 m/s. While the low-passed signal has std of 4.4 m/s, the residual between the filters has a std 0.14 m/s. This difference in variability is at least one order of magnitude smaller than the winds we care about. Thus the </a:t>
            </a:r>
            <a:r>
              <a:rPr lang="en-US" dirty="0" err="1"/>
              <a:t>Lanczos</a:t>
            </a:r>
            <a:r>
              <a:rPr lang="en-US" dirty="0"/>
              <a:t> low-pass filter is an appropriate substitute for the pl66 low-pass filter.</a:t>
            </a:r>
          </a:p>
        </p:txBody>
      </p:sp>
      <p:sp>
        <p:nvSpPr>
          <p:cNvPr id="4" name="Slide Number Placeholder 3"/>
          <p:cNvSpPr>
            <a:spLocks noGrp="1"/>
          </p:cNvSpPr>
          <p:nvPr>
            <p:ph type="sldNum" sz="quarter" idx="5"/>
          </p:nvPr>
        </p:nvSpPr>
        <p:spPr/>
        <p:txBody>
          <a:bodyPr/>
          <a:lstStyle/>
          <a:p>
            <a:fld id="{28DA9E86-D76E-4569-9EA2-B7BB8F3430A8}" type="slidenum">
              <a:rPr lang="en-US" smtClean="0"/>
              <a:t>19</a:t>
            </a:fld>
            <a:endParaRPr lang="en-US"/>
          </a:p>
        </p:txBody>
      </p:sp>
    </p:spTree>
    <p:extLst>
      <p:ext uri="{BB962C8B-B14F-4D97-AF65-F5344CB8AC3E}">
        <p14:creationId xmlns:p14="http://schemas.microsoft.com/office/powerpoint/2010/main" val="992433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the monthly mean of northward component of 10-m wind velocity is consistent over the ~10.5 year record. The biggest jumps in means have occurred in May through August.</a:t>
            </a:r>
          </a:p>
        </p:txBody>
      </p:sp>
      <p:sp>
        <p:nvSpPr>
          <p:cNvPr id="4" name="Slide Number Placeholder 3"/>
          <p:cNvSpPr>
            <a:spLocks noGrp="1"/>
          </p:cNvSpPr>
          <p:nvPr>
            <p:ph type="sldNum" sz="quarter" idx="5"/>
          </p:nvPr>
        </p:nvSpPr>
        <p:spPr/>
        <p:txBody>
          <a:bodyPr/>
          <a:lstStyle/>
          <a:p>
            <a:fld id="{28DA9E86-D76E-4569-9EA2-B7BB8F3430A8}" type="slidenum">
              <a:rPr lang="en-US" smtClean="0"/>
              <a:t>20</a:t>
            </a:fld>
            <a:endParaRPr lang="en-US"/>
          </a:p>
        </p:txBody>
      </p:sp>
    </p:spTree>
    <p:extLst>
      <p:ext uri="{BB962C8B-B14F-4D97-AF65-F5344CB8AC3E}">
        <p14:creationId xmlns:p14="http://schemas.microsoft.com/office/powerpoint/2010/main" val="3627669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monthly mean northward component of wind velocity stays poleward (upwelling favorable) year-round off Pt. </a:t>
            </a:r>
            <a:r>
              <a:rPr lang="en-US" dirty="0" err="1"/>
              <a:t>Lengua</a:t>
            </a:r>
            <a:r>
              <a:rPr lang="en-US" dirty="0"/>
              <a:t> de </a:t>
            </a:r>
            <a:r>
              <a:rPr lang="en-US" dirty="0" err="1"/>
              <a:t>Vaca</a:t>
            </a:r>
            <a:r>
              <a:rPr lang="en-US" dirty="0"/>
              <a:t>. We see the weakest upwelling-favorable winds, and greatest variability, in May and June (maybe through July) which is austral winter. (more frequent storms?) In this plot black points and error bars are mean monthly avg and standard deviation over the whole record. The red boxes are CI’s for the mean of the monthly means. N* is 11 for January through May, which may explain larger boxes in the second half of the year.</a:t>
            </a:r>
          </a:p>
          <a:p>
            <a:r>
              <a:rPr lang="en-US" dirty="0"/>
              <a:t>Black dots and error bars are mean +/- std of monthly means from previous plots</a:t>
            </a:r>
          </a:p>
        </p:txBody>
      </p:sp>
      <p:sp>
        <p:nvSpPr>
          <p:cNvPr id="4" name="Slide Number Placeholder 3"/>
          <p:cNvSpPr>
            <a:spLocks noGrp="1"/>
          </p:cNvSpPr>
          <p:nvPr>
            <p:ph type="sldNum" sz="quarter" idx="5"/>
          </p:nvPr>
        </p:nvSpPr>
        <p:spPr/>
        <p:txBody>
          <a:bodyPr/>
          <a:lstStyle/>
          <a:p>
            <a:fld id="{28DA9E86-D76E-4569-9EA2-B7BB8F3430A8}" type="slidenum">
              <a:rPr lang="en-US" smtClean="0"/>
              <a:t>21</a:t>
            </a:fld>
            <a:endParaRPr lang="en-US"/>
          </a:p>
        </p:txBody>
      </p:sp>
    </p:spTree>
    <p:extLst>
      <p:ext uri="{BB962C8B-B14F-4D97-AF65-F5344CB8AC3E}">
        <p14:creationId xmlns:p14="http://schemas.microsoft.com/office/powerpoint/2010/main" val="12245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E142-9CC5-4887-AA30-944F66325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C782CB-0A50-4767-8869-455FB6BC2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750BA4-EC33-4771-B822-BAC3CEDA75F7}"/>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a:extLst>
              <a:ext uri="{FF2B5EF4-FFF2-40B4-BE49-F238E27FC236}">
                <a16:creationId xmlns:a16="http://schemas.microsoft.com/office/drawing/2014/main" id="{8AB69377-D3C3-4343-9CDA-587F3FA07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A934C8-3AEA-45A9-9038-A6C2C415CB9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528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4647-7B3B-4EE0-B7E1-F2309FC15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F263E-3A34-4075-9E00-239ACEFA3F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CBB13-5B01-4C14-A754-AC22BD66473B}"/>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a:extLst>
              <a:ext uri="{FF2B5EF4-FFF2-40B4-BE49-F238E27FC236}">
                <a16:creationId xmlns:a16="http://schemas.microsoft.com/office/drawing/2014/main" id="{A731516B-241F-4333-9253-7293BA13D2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FC08A0-CB99-4EBE-BF61-BAA999452D8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491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7EB70D-01B3-44C3-B1B7-4246C80BC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EC0EFB-1560-4140-AEC7-6A988455CC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C894B-6156-40A9-8712-1594C653845C}"/>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a:extLst>
              <a:ext uri="{FF2B5EF4-FFF2-40B4-BE49-F238E27FC236}">
                <a16:creationId xmlns:a16="http://schemas.microsoft.com/office/drawing/2014/main" id="{BC515606-2844-41F7-93B1-3B31599680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1CB002-EAE1-4757-AC9E-2DD42B41103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504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8F26-3E36-46D9-B433-1268C975C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834F4-9A7D-4BC1-937E-F6ABB156D9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D8D8C-2CE1-4FDA-A8A6-A2755D38BFD5}"/>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a:extLst>
              <a:ext uri="{FF2B5EF4-FFF2-40B4-BE49-F238E27FC236}">
                <a16:creationId xmlns:a16="http://schemas.microsoft.com/office/drawing/2014/main" id="{84FC9DF1-EA32-4FD0-859B-EBA6BB0DE8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A44796-227E-4C72-AB91-3B054F1435A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213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BEB2-048E-4B56-9B5D-20B3AA4B1F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17406E-3BF2-4BCF-BEC7-676BAD4BA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0E0014-6A1F-476F-83EF-6AA2E229B2B3}"/>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5" name="Footer Placeholder 4">
            <a:extLst>
              <a:ext uri="{FF2B5EF4-FFF2-40B4-BE49-F238E27FC236}">
                <a16:creationId xmlns:a16="http://schemas.microsoft.com/office/drawing/2014/main" id="{CC36EDD3-33B9-42E5-9F69-F68FD56B56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1AB20C-DF16-4C53-AD9D-793D4B3D3CB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180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DAA1-F511-4265-82CC-ABF7FE4AC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FC4C3-9DA8-43CF-942C-C950E52241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369C4-EBF3-4AE5-8ADB-1489752295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15BB2-DD8E-4DE3-877F-FC0A3AB8E052}"/>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6" name="Footer Placeholder 5">
            <a:extLst>
              <a:ext uri="{FF2B5EF4-FFF2-40B4-BE49-F238E27FC236}">
                <a16:creationId xmlns:a16="http://schemas.microsoft.com/office/drawing/2014/main" id="{D599A2B1-508F-4154-B7B5-3FE8537458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CD884D-46ED-4187-BEF2-CFD1EFBECBA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099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4A81-E808-4270-8242-26F1CCE9E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E9786-3E00-4BA3-89D9-F9C0CE69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009BC7-1D76-4FD8-8020-106DB70B8A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ACE92E-FCB0-46E4-A7F1-7C93611E0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4FA6FD-8C9A-49BE-80E0-42BDC8E04E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40CB0-7886-42A4-A859-8FF3E40DBCFE}"/>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8" name="Footer Placeholder 7">
            <a:extLst>
              <a:ext uri="{FF2B5EF4-FFF2-40B4-BE49-F238E27FC236}">
                <a16:creationId xmlns:a16="http://schemas.microsoft.com/office/drawing/2014/main" id="{FA921AD4-AF04-4F1A-A547-902A97E966C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FAF4BF1-124E-47D1-BFF1-5F51542AB4D4}"/>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617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E89B-E43A-4B12-821C-3C9157CFE8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9945F-D947-4B8C-AB40-6C4BD7A0CF71}"/>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4" name="Footer Placeholder 3">
            <a:extLst>
              <a:ext uri="{FF2B5EF4-FFF2-40B4-BE49-F238E27FC236}">
                <a16:creationId xmlns:a16="http://schemas.microsoft.com/office/drawing/2014/main" id="{969A169E-01BE-4763-9738-35F853F66E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6FE532-686F-4D75-BB54-33D5AE59DAA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832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AE0EB-FAE5-4DC9-B81E-B5E72AA53785}"/>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3" name="Footer Placeholder 2">
            <a:extLst>
              <a:ext uri="{FF2B5EF4-FFF2-40B4-BE49-F238E27FC236}">
                <a16:creationId xmlns:a16="http://schemas.microsoft.com/office/drawing/2014/main" id="{15AD1ED1-F526-4EE0-A5D7-80FB274F91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53CCD9-99D7-4E4E-AD12-6271C881029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880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CBC2-378B-4A1F-9DEB-A34D0F3BC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481EB3-0AFC-4061-A44D-41966F1636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7EEFC0-CD81-4172-A25B-D5E6B9633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03BF03-3214-4238-B3B5-61F6C0D09DF3}"/>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6" name="Footer Placeholder 5">
            <a:extLst>
              <a:ext uri="{FF2B5EF4-FFF2-40B4-BE49-F238E27FC236}">
                <a16:creationId xmlns:a16="http://schemas.microsoft.com/office/drawing/2014/main" id="{1FB9BFCF-A1AF-4A30-995A-DA62D118B1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06F3DD-5CB5-414F-875D-F6CC1486AC6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01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9F34-3DB4-4F0A-8BD7-9DDAF05B7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DD1707-6E3A-45F6-B2E7-8CF366B7E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F138E0-1723-493D-8BB6-EED6DA756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BA0DDD-35C2-4DDB-ACE6-98644DF782FD}"/>
              </a:ext>
            </a:extLst>
          </p:cNvPr>
          <p:cNvSpPr>
            <a:spLocks noGrp="1"/>
          </p:cNvSpPr>
          <p:nvPr>
            <p:ph type="dt" sz="half" idx="10"/>
          </p:nvPr>
        </p:nvSpPr>
        <p:spPr/>
        <p:txBody>
          <a:bodyPr/>
          <a:lstStyle/>
          <a:p>
            <a:fld id="{5586B75A-687E-405C-8A0B-8D00578BA2C3}" type="datetimeFigureOut">
              <a:rPr lang="en-US" smtClean="0"/>
              <a:pPr/>
              <a:t>9/24/2020</a:t>
            </a:fld>
            <a:endParaRPr lang="en-US" dirty="0"/>
          </a:p>
        </p:txBody>
      </p:sp>
      <p:sp>
        <p:nvSpPr>
          <p:cNvPr id="6" name="Footer Placeholder 5">
            <a:extLst>
              <a:ext uri="{FF2B5EF4-FFF2-40B4-BE49-F238E27FC236}">
                <a16:creationId xmlns:a16="http://schemas.microsoft.com/office/drawing/2014/main" id="{ACDFAC4D-BC0C-40AD-8C81-BA1B806EC1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948767-AC74-4266-9EE9-81BCF93BD9F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320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2F807-2B97-412E-A18F-108693122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373A80-74CC-411E-B99A-6309D295B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E631C-5D20-45D3-9F95-8A9B919E2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9/24/2020</a:t>
            </a:fld>
            <a:endParaRPr lang="en-US" dirty="0"/>
          </a:p>
        </p:txBody>
      </p:sp>
      <p:sp>
        <p:nvSpPr>
          <p:cNvPr id="5" name="Footer Placeholder 4">
            <a:extLst>
              <a:ext uri="{FF2B5EF4-FFF2-40B4-BE49-F238E27FC236}">
                <a16:creationId xmlns:a16="http://schemas.microsoft.com/office/drawing/2014/main" id="{7B6691D6-A90E-4124-95ED-E96C5DE61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66D3D58-81BA-4949-8743-8A7F9D5B0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356951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070-DD14-4194-85F8-6903D782CF7B}"/>
              </a:ext>
            </a:extLst>
          </p:cNvPr>
          <p:cNvSpPr>
            <a:spLocks noGrp="1"/>
          </p:cNvSpPr>
          <p:nvPr>
            <p:ph type="ctrTitle"/>
          </p:nvPr>
        </p:nvSpPr>
        <p:spPr>
          <a:xfrm>
            <a:off x="751643" y="523783"/>
            <a:ext cx="6439270" cy="2707688"/>
          </a:xfrm>
        </p:spPr>
        <p:txBody>
          <a:bodyPr>
            <a:normAutofit fontScale="90000"/>
          </a:bodyPr>
          <a:lstStyle/>
          <a:p>
            <a:r>
              <a:rPr lang="en-US" dirty="0"/>
              <a:t>Diurnal and Low Frequency Northward Winds off Chile</a:t>
            </a:r>
          </a:p>
        </p:txBody>
      </p:sp>
      <p:pic>
        <p:nvPicPr>
          <p:cNvPr id="4" name="Picture 3">
            <a:extLst>
              <a:ext uri="{FF2B5EF4-FFF2-40B4-BE49-F238E27FC236}">
                <a16:creationId xmlns:a16="http://schemas.microsoft.com/office/drawing/2014/main" id="{5AF749F7-BAFA-415F-9A7D-51BDF71A2083}"/>
              </a:ext>
            </a:extLst>
          </p:cNvPr>
          <p:cNvPicPr>
            <a:picLocks noChangeAspect="1"/>
          </p:cNvPicPr>
          <p:nvPr/>
        </p:nvPicPr>
        <p:blipFill>
          <a:blip r:embed="rId2"/>
          <a:stretch>
            <a:fillRect/>
          </a:stretch>
        </p:blipFill>
        <p:spPr>
          <a:xfrm>
            <a:off x="7727919" y="1387545"/>
            <a:ext cx="3856054" cy="4671465"/>
          </a:xfrm>
          <a:prstGeom prst="rect">
            <a:avLst/>
          </a:prstGeom>
        </p:spPr>
      </p:pic>
      <p:sp>
        <p:nvSpPr>
          <p:cNvPr id="5" name="TextBox 4">
            <a:extLst>
              <a:ext uri="{FF2B5EF4-FFF2-40B4-BE49-F238E27FC236}">
                <a16:creationId xmlns:a16="http://schemas.microsoft.com/office/drawing/2014/main" id="{E7CD8634-161F-4287-9378-57165B03607C}"/>
              </a:ext>
            </a:extLst>
          </p:cNvPr>
          <p:cNvSpPr txBox="1"/>
          <p:nvPr/>
        </p:nvSpPr>
        <p:spPr>
          <a:xfrm flipH="1">
            <a:off x="1501657" y="4412202"/>
            <a:ext cx="4783733" cy="1754326"/>
          </a:xfrm>
          <a:prstGeom prst="rect">
            <a:avLst/>
          </a:prstGeom>
          <a:noFill/>
        </p:spPr>
        <p:txBody>
          <a:bodyPr wrap="square" rtlCol="0">
            <a:spAutoFit/>
          </a:bodyPr>
          <a:lstStyle/>
          <a:p>
            <a:r>
              <a:rPr lang="en-US" dirty="0"/>
              <a:t>Point </a:t>
            </a:r>
            <a:r>
              <a:rPr lang="en-US" dirty="0" err="1"/>
              <a:t>Lengua</a:t>
            </a:r>
            <a:r>
              <a:rPr lang="en-US" dirty="0"/>
              <a:t> de </a:t>
            </a:r>
            <a:r>
              <a:rPr lang="en-US" dirty="0" err="1"/>
              <a:t>Vaca</a:t>
            </a:r>
            <a:r>
              <a:rPr lang="en-US" dirty="0"/>
              <a:t>, Coquimbo, Chile</a:t>
            </a:r>
          </a:p>
          <a:p>
            <a:pPr marL="285750" indent="-285750">
              <a:buFont typeface="Arial" panose="020B0604020202020204" pitchFamily="34" charset="0"/>
              <a:buChar char="•"/>
            </a:pPr>
            <a:r>
              <a:rPr lang="en-US" dirty="0"/>
              <a:t>VOCALS </a:t>
            </a:r>
            <a:r>
              <a:rPr lang="en-US" dirty="0" err="1"/>
              <a:t>CUpEx</a:t>
            </a:r>
            <a:r>
              <a:rPr lang="en-US" dirty="0"/>
              <a:t> (2011)</a:t>
            </a:r>
          </a:p>
          <a:p>
            <a:pPr marL="285750" indent="-285750">
              <a:buFont typeface="Arial" panose="020B0604020202020204" pitchFamily="34" charset="0"/>
              <a:buChar char="•"/>
            </a:pPr>
            <a:r>
              <a:rPr lang="en-US" dirty="0"/>
              <a:t>Predominant equatorward winds are very strong, so reversed/weakened winds are v small</a:t>
            </a:r>
          </a:p>
          <a:p>
            <a:pPr marL="285750" indent="-285750">
              <a:buFont typeface="Arial" panose="020B0604020202020204" pitchFamily="34" charset="0"/>
              <a:buChar char="•"/>
            </a:pPr>
            <a:r>
              <a:rPr lang="en-US" dirty="0"/>
              <a:t>Significant upwelling site off Chile</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B9E8B47-EBFA-40A1-92C4-52A5D15E3530}"/>
                  </a:ext>
                </a:extLst>
              </p14:cNvPr>
              <p14:cNvContentPartPr/>
              <p14:nvPr/>
            </p14:nvContentPartPr>
            <p14:xfrm>
              <a:off x="5323233" y="3839075"/>
              <a:ext cx="3317040" cy="780840"/>
            </p14:xfrm>
          </p:contentPart>
        </mc:Choice>
        <mc:Fallback xmlns="">
          <p:pic>
            <p:nvPicPr>
              <p:cNvPr id="8" name="Ink 7">
                <a:extLst>
                  <a:ext uri="{FF2B5EF4-FFF2-40B4-BE49-F238E27FC236}">
                    <a16:creationId xmlns:a16="http://schemas.microsoft.com/office/drawing/2014/main" id="{2B9E8B47-EBFA-40A1-92C4-52A5D15E3530}"/>
                  </a:ext>
                </a:extLst>
              </p:cNvPr>
              <p:cNvPicPr/>
              <p:nvPr/>
            </p:nvPicPr>
            <p:blipFill>
              <a:blip r:embed="rId4"/>
              <a:stretch>
                <a:fillRect/>
              </a:stretch>
            </p:blipFill>
            <p:spPr>
              <a:xfrm>
                <a:off x="5314593" y="3830435"/>
                <a:ext cx="3334680" cy="798480"/>
              </a:xfrm>
              <a:prstGeom prst="rect">
                <a:avLst/>
              </a:prstGeom>
            </p:spPr>
          </p:pic>
        </mc:Fallback>
      </mc:AlternateContent>
    </p:spTree>
    <p:extLst>
      <p:ext uri="{BB962C8B-B14F-4D97-AF65-F5344CB8AC3E}">
        <p14:creationId xmlns:p14="http://schemas.microsoft.com/office/powerpoint/2010/main" val="68520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AC42-E5F3-4321-8313-332CF8BF7FA5}"/>
              </a:ext>
            </a:extLst>
          </p:cNvPr>
          <p:cNvSpPr>
            <a:spLocks noGrp="1"/>
          </p:cNvSpPr>
          <p:nvPr>
            <p:ph type="title"/>
          </p:nvPr>
        </p:nvSpPr>
        <p:spPr/>
        <p:txBody>
          <a:bodyPr>
            <a:noAutofit/>
          </a:bodyPr>
          <a:lstStyle/>
          <a:p>
            <a:r>
              <a:rPr lang="en-US" sz="3200" dirty="0"/>
              <a:t>New mean and std with improved CI’s</a:t>
            </a:r>
            <a:br>
              <a:rPr lang="en-US" sz="3200" dirty="0"/>
            </a:br>
            <a:r>
              <a:rPr lang="en-US" sz="2400" dirty="0"/>
              <a:t>	N = number of samples for mean and std</a:t>
            </a:r>
            <a:br>
              <a:rPr lang="en-US" sz="2400" dirty="0"/>
            </a:br>
            <a:r>
              <a:rPr lang="en-US" sz="2400" dirty="0"/>
              <a:t>	N* = 10 for CI’s</a:t>
            </a:r>
          </a:p>
        </p:txBody>
      </p:sp>
      <p:pic>
        <p:nvPicPr>
          <p:cNvPr id="6" name="Content Placeholder 5">
            <a:extLst>
              <a:ext uri="{FF2B5EF4-FFF2-40B4-BE49-F238E27FC236}">
                <a16:creationId xmlns:a16="http://schemas.microsoft.com/office/drawing/2014/main" id="{EB05B2B1-8A1B-48C6-8BCD-C9F1F4F95161}"/>
              </a:ext>
            </a:extLst>
          </p:cNvPr>
          <p:cNvPicPr>
            <a:picLocks noGrp="1" noChangeAspect="1"/>
          </p:cNvPicPr>
          <p:nvPr>
            <p:ph idx="1"/>
          </p:nvPr>
        </p:nvPicPr>
        <p:blipFill>
          <a:blip r:embed="rId2"/>
          <a:stretch>
            <a:fillRect/>
          </a:stretch>
        </p:blipFill>
        <p:spPr>
          <a:xfrm>
            <a:off x="1718268" y="1622740"/>
            <a:ext cx="9143999" cy="2418641"/>
          </a:xfrm>
        </p:spPr>
      </p:pic>
      <p:pic>
        <p:nvPicPr>
          <p:cNvPr id="8" name="Picture 7">
            <a:extLst>
              <a:ext uri="{FF2B5EF4-FFF2-40B4-BE49-F238E27FC236}">
                <a16:creationId xmlns:a16="http://schemas.microsoft.com/office/drawing/2014/main" id="{D99C3CD6-7BD7-4E53-9920-27E500DDAA0D}"/>
              </a:ext>
            </a:extLst>
          </p:cNvPr>
          <p:cNvPicPr>
            <a:picLocks noChangeAspect="1"/>
          </p:cNvPicPr>
          <p:nvPr/>
        </p:nvPicPr>
        <p:blipFill>
          <a:blip r:embed="rId3"/>
          <a:stretch>
            <a:fillRect/>
          </a:stretch>
        </p:blipFill>
        <p:spPr>
          <a:xfrm>
            <a:off x="1718267" y="4076264"/>
            <a:ext cx="9144000" cy="2671353"/>
          </a:xfrm>
          <a:prstGeom prst="rect">
            <a:avLst/>
          </a:prstGeom>
        </p:spPr>
      </p:pic>
    </p:spTree>
    <p:extLst>
      <p:ext uri="{BB962C8B-B14F-4D97-AF65-F5344CB8AC3E}">
        <p14:creationId xmlns:p14="http://schemas.microsoft.com/office/powerpoint/2010/main" val="321200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51E6-1C4E-437F-903F-7730B17A8A30}"/>
              </a:ext>
            </a:extLst>
          </p:cNvPr>
          <p:cNvSpPr>
            <a:spLocks noGrp="1"/>
          </p:cNvSpPr>
          <p:nvPr>
            <p:ph type="title"/>
          </p:nvPr>
        </p:nvSpPr>
        <p:spPr/>
        <p:txBody>
          <a:bodyPr/>
          <a:lstStyle/>
          <a:p>
            <a:r>
              <a:rPr lang="en-US" dirty="0"/>
              <a:t>Variability in the whole time series (revisited)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372163-5AEB-4711-ADBE-EFCB4E7DC60E}"/>
                  </a:ext>
                </a:extLst>
              </p:cNvPr>
              <p:cNvSpPr>
                <a:spLocks noGrp="1"/>
              </p:cNvSpPr>
              <p:nvPr>
                <p:ph idx="1"/>
              </p:nvPr>
            </p:nvSpPr>
            <p:spPr/>
            <p:txBody>
              <a:bodyPr>
                <a:normAutofit lnSpcReduction="10000"/>
              </a:bodyPr>
              <a:lstStyle/>
              <a:p>
                <a:r>
                  <a:rPr lang="en-US" dirty="0"/>
                  <a:t>Variability = [variance of low/high passed signal]/[variance of raw signal] =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𝐿</m:t>
                                </m:r>
                              </m:sub>
                            </m:sSub>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𝐻</m:t>
                                </m:r>
                              </m:sub>
                            </m:sSub>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oMath>
                </a14:m>
                <a:endParaRPr lang="en-US" dirty="0"/>
              </a:p>
              <a:p>
                <a:r>
                  <a:rPr lang="en-US" dirty="0"/>
                  <a:t>Variance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den>
                    </m:f>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sSub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smtClean="0">
                                    <a:latin typeface="Cambria Math" panose="02040503050406030204" pitchFamily="18" charset="0"/>
                                  </a:rPr>
                                  <m:t>𝑦</m:t>
                                </m:r>
                              </m:sub>
                            </m:sSub>
                          </m:e>
                        </m:d>
                      </m:e>
                      <m:sup>
                        <m:r>
                          <a:rPr lang="en-US" b="0" i="1" smtClean="0">
                            <a:latin typeface="Cambria Math" panose="02040503050406030204" pitchFamily="18" charset="0"/>
                          </a:rPr>
                          <m:t>2</m:t>
                        </m:r>
                      </m:sup>
                    </m:sSup>
                  </m:oMath>
                </a14:m>
                <a:r>
                  <a:rPr lang="en-US" dirty="0"/>
                  <a:t> </a:t>
                </a:r>
              </a:p>
              <a:p>
                <a:r>
                  <a:rPr lang="en-US" dirty="0"/>
                  <a:t>Found variability from low-passed signal was 0.92 and from high-passed was 0.06 </a:t>
                </a:r>
                <a:r>
                  <a:rPr lang="en-US" dirty="0">
                    <a:solidFill>
                      <a:srgbClr val="FF0000"/>
                    </a:solidFill>
                    <a:sym typeface="Wingdings" panose="05000000000000000000" pitchFamily="2" charset="2"/>
                  </a:rPr>
                  <a:t> does not add up to 1, why?</a:t>
                </a:r>
              </a:p>
              <a:p>
                <a:pPr lvl="1"/>
                <a:r>
                  <a:rPr lang="en-US" dirty="0">
                    <a:solidFill>
                      <a:srgbClr val="FF0000"/>
                    </a:solidFill>
                    <a:sym typeface="Wingdings" panose="05000000000000000000" pitchFamily="2" charset="2"/>
                  </a:rPr>
                  <a:t>The difference between cross terms is this amount which is less than 2% of the variability (1.57%)</a:t>
                </a:r>
              </a:p>
              <a:p>
                <a:pPr lvl="1"/>
                <a:r>
                  <a:rPr lang="en-US" dirty="0">
                    <a:solidFill>
                      <a:srgbClr val="FF0000"/>
                    </a:solidFill>
                    <a:sym typeface="Wingdings" panose="05000000000000000000" pitchFamily="2" charset="2"/>
                  </a:rPr>
                  <a:t>The total of all of these is 1, so we can say we found variability correctly</a:t>
                </a:r>
              </a:p>
              <a:p>
                <a:r>
                  <a:rPr lang="en-US" dirty="0">
                    <a:sym typeface="Wingdings" panose="05000000000000000000" pitchFamily="2" charset="2"/>
                  </a:rPr>
                  <a:t>This is much less diurnal variability than I expected in my hypothesis</a:t>
                </a:r>
              </a:p>
            </p:txBody>
          </p:sp>
        </mc:Choice>
        <mc:Fallback xmlns="">
          <p:sp>
            <p:nvSpPr>
              <p:cNvPr id="3" name="Content Placeholder 2">
                <a:extLst>
                  <a:ext uri="{FF2B5EF4-FFF2-40B4-BE49-F238E27FC236}">
                    <a16:creationId xmlns:a16="http://schemas.microsoft.com/office/drawing/2014/main" id="{B1372163-5AEB-4711-ADBE-EFCB4E7DC60E}"/>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28328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0F8E-4602-41F4-AB60-9086B52FCCC1}"/>
              </a:ext>
            </a:extLst>
          </p:cNvPr>
          <p:cNvSpPr>
            <a:spLocks noGrp="1"/>
          </p:cNvSpPr>
          <p:nvPr>
            <p:ph type="title"/>
          </p:nvPr>
        </p:nvSpPr>
        <p:spPr/>
        <p:txBody>
          <a:bodyPr/>
          <a:lstStyle/>
          <a:p>
            <a:r>
              <a:rPr lang="en-US" dirty="0"/>
              <a:t>Variability explained by high and low-passed frequency signals</a:t>
            </a:r>
          </a:p>
        </p:txBody>
      </p:sp>
      <p:pic>
        <p:nvPicPr>
          <p:cNvPr id="5" name="Content Placeholder 4">
            <a:extLst>
              <a:ext uri="{FF2B5EF4-FFF2-40B4-BE49-F238E27FC236}">
                <a16:creationId xmlns:a16="http://schemas.microsoft.com/office/drawing/2014/main" id="{B71F49A1-7D52-48BD-B1EA-F5D916F84342}"/>
              </a:ext>
            </a:extLst>
          </p:cNvPr>
          <p:cNvPicPr>
            <a:picLocks noGrp="1" noChangeAspect="1"/>
          </p:cNvPicPr>
          <p:nvPr>
            <p:ph idx="1"/>
          </p:nvPr>
        </p:nvPicPr>
        <p:blipFill>
          <a:blip r:embed="rId2"/>
          <a:stretch>
            <a:fillRect/>
          </a:stretch>
        </p:blipFill>
        <p:spPr>
          <a:xfrm>
            <a:off x="1753818" y="1653817"/>
            <a:ext cx="9216780" cy="4031366"/>
          </a:xfrm>
        </p:spPr>
      </p:pic>
      <p:sp>
        <p:nvSpPr>
          <p:cNvPr id="6" name="TextBox 5">
            <a:extLst>
              <a:ext uri="{FF2B5EF4-FFF2-40B4-BE49-F238E27FC236}">
                <a16:creationId xmlns:a16="http://schemas.microsoft.com/office/drawing/2014/main" id="{94E1FC26-7C8B-4658-9E86-6C849802AD56}"/>
              </a:ext>
            </a:extLst>
          </p:cNvPr>
          <p:cNvSpPr txBox="1"/>
          <p:nvPr/>
        </p:nvSpPr>
        <p:spPr>
          <a:xfrm flipH="1">
            <a:off x="384932" y="5685183"/>
            <a:ext cx="11659584" cy="923330"/>
          </a:xfrm>
          <a:prstGeom prst="rect">
            <a:avLst/>
          </a:prstGeom>
          <a:noFill/>
        </p:spPr>
        <p:txBody>
          <a:bodyPr wrap="square" rtlCol="0">
            <a:spAutoFit/>
          </a:bodyPr>
          <a:lstStyle/>
          <a:p>
            <a:r>
              <a:rPr lang="en-US" dirty="0"/>
              <a:t>In this figure, we can see how the variability explained by the diurnal and higher frequency signal is on the order we expected in the hypothesis (at least 10%) for the months NDJFM. For the other part of the year, the variability is lower in this area of the Chile-Peru System than in the CCS.  </a:t>
            </a:r>
          </a:p>
        </p:txBody>
      </p:sp>
    </p:spTree>
    <p:extLst>
      <p:ext uri="{BB962C8B-B14F-4D97-AF65-F5344CB8AC3E}">
        <p14:creationId xmlns:p14="http://schemas.microsoft.com/office/powerpoint/2010/main" val="365683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3C38-B903-4003-9A24-DC4BA67C674B}"/>
              </a:ext>
            </a:extLst>
          </p:cNvPr>
          <p:cNvSpPr>
            <a:spLocks noGrp="1"/>
          </p:cNvSpPr>
          <p:nvPr>
            <p:ph type="title"/>
          </p:nvPr>
        </p:nvSpPr>
        <p:spPr/>
        <p:txBody>
          <a:bodyPr/>
          <a:lstStyle/>
          <a:p>
            <a:r>
              <a:rPr lang="en-US" dirty="0"/>
              <a:t>Goals and Tasks</a:t>
            </a:r>
          </a:p>
        </p:txBody>
      </p:sp>
      <p:sp>
        <p:nvSpPr>
          <p:cNvPr id="3" name="Text Placeholder 2">
            <a:extLst>
              <a:ext uri="{FF2B5EF4-FFF2-40B4-BE49-F238E27FC236}">
                <a16:creationId xmlns:a16="http://schemas.microsoft.com/office/drawing/2014/main" id="{0BCC0151-6FD6-4443-BA61-AE9674380EAB}"/>
              </a:ext>
            </a:extLst>
          </p:cNvPr>
          <p:cNvSpPr>
            <a:spLocks noGrp="1"/>
          </p:cNvSpPr>
          <p:nvPr>
            <p:ph type="body" idx="1"/>
          </p:nvPr>
        </p:nvSpPr>
        <p:spPr>
          <a:xfrm>
            <a:off x="839788" y="1495050"/>
            <a:ext cx="5157787" cy="372226"/>
          </a:xfrm>
        </p:spPr>
        <p:txBody>
          <a:bodyPr>
            <a:normAutofit fontScale="92500" lnSpcReduction="10000"/>
          </a:bodyPr>
          <a:lstStyle/>
          <a:p>
            <a:r>
              <a:rPr lang="en-US" dirty="0"/>
              <a:t>This week:</a:t>
            </a:r>
          </a:p>
        </p:txBody>
      </p:sp>
      <p:sp>
        <p:nvSpPr>
          <p:cNvPr id="4" name="Content Placeholder 3">
            <a:extLst>
              <a:ext uri="{FF2B5EF4-FFF2-40B4-BE49-F238E27FC236}">
                <a16:creationId xmlns:a16="http://schemas.microsoft.com/office/drawing/2014/main" id="{3247EFF8-827A-4A7D-96CE-959B59BB7255}"/>
              </a:ext>
            </a:extLst>
          </p:cNvPr>
          <p:cNvSpPr>
            <a:spLocks noGrp="1"/>
          </p:cNvSpPr>
          <p:nvPr>
            <p:ph sz="half" idx="2"/>
          </p:nvPr>
        </p:nvSpPr>
        <p:spPr>
          <a:xfrm>
            <a:off x="839788" y="1867276"/>
            <a:ext cx="5157787" cy="4322387"/>
          </a:xfrm>
        </p:spPr>
        <p:txBody>
          <a:bodyPr>
            <a:normAutofit fontScale="70000" lnSpcReduction="20000"/>
          </a:bodyPr>
          <a:lstStyle/>
          <a:p>
            <a:r>
              <a:rPr lang="en-US" dirty="0"/>
              <a:t>Keep working on why variability isn’t working out like I would expect</a:t>
            </a:r>
          </a:p>
          <a:p>
            <a:r>
              <a:rPr lang="en-US" dirty="0"/>
              <a:t>Take monthly means and look at that standard variability</a:t>
            </a:r>
          </a:p>
          <a:p>
            <a:pPr lvl="1"/>
            <a:r>
              <a:rPr lang="en-US" dirty="0"/>
              <a:t>Sorted into row vectors by month today</a:t>
            </a:r>
          </a:p>
          <a:p>
            <a:r>
              <a:rPr lang="en-US" dirty="0"/>
              <a:t>Fix monthly mean and standard deviation error bar graphs</a:t>
            </a:r>
          </a:p>
        </p:txBody>
      </p:sp>
      <p:sp>
        <p:nvSpPr>
          <p:cNvPr id="5" name="Text Placeholder 4">
            <a:extLst>
              <a:ext uri="{FF2B5EF4-FFF2-40B4-BE49-F238E27FC236}">
                <a16:creationId xmlns:a16="http://schemas.microsoft.com/office/drawing/2014/main" id="{02FB442E-8F5C-401F-B467-51F853930163}"/>
              </a:ext>
            </a:extLst>
          </p:cNvPr>
          <p:cNvSpPr>
            <a:spLocks noGrp="1"/>
          </p:cNvSpPr>
          <p:nvPr>
            <p:ph type="body" sz="quarter" idx="3"/>
          </p:nvPr>
        </p:nvSpPr>
        <p:spPr>
          <a:xfrm>
            <a:off x="6169024" y="1495050"/>
            <a:ext cx="5183188" cy="372226"/>
          </a:xfrm>
        </p:spPr>
        <p:txBody>
          <a:bodyPr>
            <a:normAutofit fontScale="92500" lnSpcReduction="10000"/>
          </a:bodyPr>
          <a:lstStyle/>
          <a:p>
            <a:r>
              <a:rPr lang="en-US" dirty="0"/>
              <a:t>This summer: </a:t>
            </a:r>
          </a:p>
        </p:txBody>
      </p:sp>
      <p:sp>
        <p:nvSpPr>
          <p:cNvPr id="6" name="Content Placeholder 5">
            <a:extLst>
              <a:ext uri="{FF2B5EF4-FFF2-40B4-BE49-F238E27FC236}">
                <a16:creationId xmlns:a16="http://schemas.microsoft.com/office/drawing/2014/main" id="{2F8E2FE8-64E7-4729-85FD-6E3887EF1A59}"/>
              </a:ext>
            </a:extLst>
          </p:cNvPr>
          <p:cNvSpPr>
            <a:spLocks noGrp="1"/>
          </p:cNvSpPr>
          <p:nvPr>
            <p:ph sz="quarter" idx="4"/>
          </p:nvPr>
        </p:nvSpPr>
        <p:spPr>
          <a:xfrm>
            <a:off x="6172200" y="1867276"/>
            <a:ext cx="5183188" cy="4322387"/>
          </a:xfrm>
        </p:spPr>
        <p:txBody>
          <a:bodyPr>
            <a:normAutofit fontScale="70000" lnSpcReduction="20000"/>
          </a:bodyPr>
          <a:lstStyle/>
          <a:p>
            <a:r>
              <a:rPr lang="en-US" dirty="0"/>
              <a:t>EOF modes of northward component of wind velocity</a:t>
            </a:r>
          </a:p>
          <a:p>
            <a:r>
              <a:rPr lang="en-US" dirty="0"/>
              <a:t>Switch to wind stress (curl?)</a:t>
            </a:r>
          </a:p>
          <a:p>
            <a:r>
              <a:rPr lang="en-US" dirty="0"/>
              <a:t>Look at a location further from shore, possibly a “hot spot” of wind variability over the ocean from paper Melanie mentioned </a:t>
            </a:r>
          </a:p>
          <a:p>
            <a:r>
              <a:rPr lang="en-US" dirty="0"/>
              <a:t>Focus on variability in DJF</a:t>
            </a:r>
          </a:p>
          <a:p>
            <a:r>
              <a:rPr lang="en-US" dirty="0"/>
              <a:t>Original plan for class project that was too much then:</a:t>
            </a:r>
          </a:p>
          <a:p>
            <a:pPr lvl="1"/>
            <a:r>
              <a:rPr lang="en-US" dirty="0"/>
              <a:t>Identify possible relaxation times</a:t>
            </a:r>
          </a:p>
          <a:p>
            <a:pPr lvl="1"/>
            <a:r>
              <a:rPr lang="en-US" dirty="0"/>
              <a:t>Compare with literature (looked at some papers for PDO and ways others identify relaxations)</a:t>
            </a:r>
          </a:p>
          <a:p>
            <a:pPr lvl="1"/>
            <a:r>
              <a:rPr lang="en-US" dirty="0"/>
              <a:t>Mean and std for events (below some weak wind threshold)</a:t>
            </a:r>
          </a:p>
          <a:p>
            <a:r>
              <a:rPr lang="en-US" dirty="0"/>
              <a:t>Plan to continue through academic year? </a:t>
            </a:r>
            <a:r>
              <a:rPr lang="en-US" dirty="0">
                <a:solidFill>
                  <a:srgbClr val="FF0000"/>
                </a:solidFill>
              </a:rPr>
              <a:t>Yes</a:t>
            </a:r>
            <a:endParaRPr lang="en-US" dirty="0"/>
          </a:p>
        </p:txBody>
      </p:sp>
      <p:sp>
        <p:nvSpPr>
          <p:cNvPr id="7" name="TextBox 6">
            <a:extLst>
              <a:ext uri="{FF2B5EF4-FFF2-40B4-BE49-F238E27FC236}">
                <a16:creationId xmlns:a16="http://schemas.microsoft.com/office/drawing/2014/main" id="{3E5F5FE4-7687-4712-A42D-E0FB35AB6481}"/>
              </a:ext>
            </a:extLst>
          </p:cNvPr>
          <p:cNvSpPr txBox="1"/>
          <p:nvPr/>
        </p:nvSpPr>
        <p:spPr>
          <a:xfrm>
            <a:off x="385011" y="6492875"/>
            <a:ext cx="2823410" cy="372226"/>
          </a:xfrm>
          <a:prstGeom prst="rect">
            <a:avLst/>
          </a:prstGeom>
          <a:noFill/>
        </p:spPr>
        <p:txBody>
          <a:bodyPr wrap="square" rtlCol="0">
            <a:spAutoFit/>
          </a:bodyPr>
          <a:lstStyle/>
          <a:p>
            <a:r>
              <a:rPr lang="en-US" dirty="0"/>
              <a:t>End of slides for 6/24/2020</a:t>
            </a:r>
          </a:p>
        </p:txBody>
      </p:sp>
    </p:spTree>
    <p:extLst>
      <p:ext uri="{BB962C8B-B14F-4D97-AF65-F5344CB8AC3E}">
        <p14:creationId xmlns:p14="http://schemas.microsoft.com/office/powerpoint/2010/main" val="7415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9EFA-89F5-46A9-AB65-9FEE197112CA}"/>
              </a:ext>
            </a:extLst>
          </p:cNvPr>
          <p:cNvSpPr>
            <a:spLocks noGrp="1"/>
          </p:cNvSpPr>
          <p:nvPr>
            <p:ph type="title"/>
          </p:nvPr>
        </p:nvSpPr>
        <p:spPr/>
        <p:txBody>
          <a:bodyPr/>
          <a:lstStyle/>
          <a:p>
            <a:r>
              <a:rPr lang="en-US" dirty="0"/>
              <a:t>Tasks from last meeting</a:t>
            </a:r>
          </a:p>
        </p:txBody>
      </p:sp>
      <p:sp>
        <p:nvSpPr>
          <p:cNvPr id="3" name="Content Placeholder 2">
            <a:extLst>
              <a:ext uri="{FF2B5EF4-FFF2-40B4-BE49-F238E27FC236}">
                <a16:creationId xmlns:a16="http://schemas.microsoft.com/office/drawing/2014/main" id="{25A89775-7862-4D91-96C1-CF7A936DFC48}"/>
              </a:ext>
            </a:extLst>
          </p:cNvPr>
          <p:cNvSpPr>
            <a:spLocks noGrp="1"/>
          </p:cNvSpPr>
          <p:nvPr>
            <p:ph idx="1"/>
          </p:nvPr>
        </p:nvSpPr>
        <p:spPr/>
        <p:txBody>
          <a:bodyPr>
            <a:normAutofit lnSpcReduction="10000"/>
          </a:bodyPr>
          <a:lstStyle/>
          <a:p>
            <a:r>
              <a:rPr lang="en-US" dirty="0"/>
              <a:t>Seek help for pl66 filter with </a:t>
            </a:r>
            <a:r>
              <a:rPr lang="en-US" dirty="0" err="1"/>
              <a:t>xarray</a:t>
            </a:r>
            <a:endParaRPr lang="en-US" dirty="0"/>
          </a:p>
          <a:p>
            <a:r>
              <a:rPr lang="en-US" dirty="0"/>
              <a:t>Add notes about what N* means in each case</a:t>
            </a:r>
          </a:p>
          <a:p>
            <a:r>
              <a:rPr lang="en-US" dirty="0"/>
              <a:t>New confidence intervals with N*’s</a:t>
            </a:r>
          </a:p>
          <a:p>
            <a:r>
              <a:rPr lang="en-US" dirty="0"/>
              <a:t>Read about OISST</a:t>
            </a:r>
          </a:p>
          <a:p>
            <a:r>
              <a:rPr lang="en-US" dirty="0"/>
              <a:t>Read </a:t>
            </a:r>
            <a:r>
              <a:rPr lang="en-US" dirty="0" err="1"/>
              <a:t>Gentemann</a:t>
            </a:r>
            <a:r>
              <a:rPr lang="en-US" dirty="0"/>
              <a:t>, et al. (2016)</a:t>
            </a:r>
          </a:p>
          <a:p>
            <a:r>
              <a:rPr lang="en-US" dirty="0">
                <a:solidFill>
                  <a:schemeClr val="bg2">
                    <a:lumMod val="50000"/>
                  </a:schemeClr>
                </a:solidFill>
              </a:rPr>
              <a:t>Look at seasonal vectors of the “monthly averaged” product from ERA-5</a:t>
            </a:r>
          </a:p>
          <a:p>
            <a:pPr lvl="1"/>
            <a:r>
              <a:rPr lang="en-US" dirty="0">
                <a:solidFill>
                  <a:schemeClr val="bg2">
                    <a:lumMod val="50000"/>
                  </a:schemeClr>
                </a:solidFill>
              </a:rPr>
              <a:t>Maps of each month</a:t>
            </a:r>
          </a:p>
          <a:p>
            <a:pPr lvl="1"/>
            <a:r>
              <a:rPr lang="en-US" dirty="0">
                <a:solidFill>
                  <a:schemeClr val="bg2">
                    <a:lumMod val="50000"/>
                  </a:schemeClr>
                </a:solidFill>
              </a:rPr>
              <a:t>Time series of upwelling centers</a:t>
            </a:r>
          </a:p>
          <a:p>
            <a:pPr lvl="1"/>
            <a:r>
              <a:rPr lang="en-US" dirty="0">
                <a:solidFill>
                  <a:schemeClr val="bg2">
                    <a:lumMod val="50000"/>
                  </a:schemeClr>
                </a:solidFill>
              </a:rPr>
              <a:t>w/ scaled wind vectors</a:t>
            </a:r>
          </a:p>
        </p:txBody>
      </p:sp>
    </p:spTree>
    <p:extLst>
      <p:ext uri="{BB962C8B-B14F-4D97-AF65-F5344CB8AC3E}">
        <p14:creationId xmlns:p14="http://schemas.microsoft.com/office/powerpoint/2010/main" val="212260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A4CD-A43C-446C-81DF-75A11F1CBE40}"/>
              </a:ext>
            </a:extLst>
          </p:cNvPr>
          <p:cNvSpPr>
            <a:spLocks noGrp="1"/>
          </p:cNvSpPr>
          <p:nvPr>
            <p:ph type="title"/>
          </p:nvPr>
        </p:nvSpPr>
        <p:spPr/>
        <p:txBody>
          <a:bodyPr/>
          <a:lstStyle/>
          <a:p>
            <a:r>
              <a:rPr lang="en-US" dirty="0"/>
              <a:t>N* from Autocorrelation</a:t>
            </a:r>
          </a:p>
        </p:txBody>
      </p:sp>
      <p:pic>
        <p:nvPicPr>
          <p:cNvPr id="6" name="Content Placeholder 5">
            <a:extLst>
              <a:ext uri="{FF2B5EF4-FFF2-40B4-BE49-F238E27FC236}">
                <a16:creationId xmlns:a16="http://schemas.microsoft.com/office/drawing/2014/main" id="{84562BF0-B257-4AED-8E21-DDEEAD5021BC}"/>
              </a:ext>
            </a:extLst>
          </p:cNvPr>
          <p:cNvPicPr>
            <a:picLocks noGrp="1" noChangeAspect="1"/>
          </p:cNvPicPr>
          <p:nvPr>
            <p:ph idx="1"/>
          </p:nvPr>
        </p:nvPicPr>
        <p:blipFill>
          <a:blip r:embed="rId3"/>
          <a:stretch>
            <a:fillRect/>
          </a:stretch>
        </p:blipFill>
        <p:spPr>
          <a:xfrm>
            <a:off x="5172200" y="265023"/>
            <a:ext cx="6514783" cy="3163978"/>
          </a:xfrm>
        </p:spPr>
      </p:pic>
      <p:sp>
        <p:nvSpPr>
          <p:cNvPr id="4" name="Text Placeholder 3">
            <a:extLst>
              <a:ext uri="{FF2B5EF4-FFF2-40B4-BE49-F238E27FC236}">
                <a16:creationId xmlns:a16="http://schemas.microsoft.com/office/drawing/2014/main" id="{E8A9B001-541F-4A54-BF0C-7BE106612242}"/>
              </a:ext>
            </a:extLst>
          </p:cNvPr>
          <p:cNvSpPr>
            <a:spLocks noGrp="1"/>
          </p:cNvSpPr>
          <p:nvPr>
            <p:ph type="body" sz="half" idx="2"/>
          </p:nvPr>
        </p:nvSpPr>
        <p:spPr/>
        <p:txBody>
          <a:bodyPr/>
          <a:lstStyle/>
          <a:p>
            <a:r>
              <a:rPr lang="en-US" dirty="0"/>
              <a:t>Using “rule of thumb”:</a:t>
            </a:r>
          </a:p>
          <a:p>
            <a:r>
              <a:rPr lang="en-US" dirty="0"/>
              <a:t>T = 90934 hours</a:t>
            </a:r>
          </a:p>
          <a:p>
            <a:r>
              <a:rPr lang="en-US" dirty="0"/>
              <a:t>\</a:t>
            </a:r>
            <a:r>
              <a:rPr lang="en-US" dirty="0" err="1"/>
              <a:t>tau^ind</a:t>
            </a:r>
            <a:r>
              <a:rPr lang="en-US" dirty="0"/>
              <a:t> = 26 hours for entire time series and low-passed signal</a:t>
            </a:r>
          </a:p>
          <a:p>
            <a:r>
              <a:rPr lang="en-US" dirty="0"/>
              <a:t>N* = 350 </a:t>
            </a:r>
            <a:r>
              <a:rPr lang="en-US" dirty="0" err="1"/>
              <a:t>ish</a:t>
            </a:r>
            <a:endParaRPr lang="en-US" dirty="0"/>
          </a:p>
          <a:p>
            <a:endParaRPr lang="en-US" dirty="0"/>
          </a:p>
        </p:txBody>
      </p:sp>
      <p:pic>
        <p:nvPicPr>
          <p:cNvPr id="8" name="Picture 7">
            <a:extLst>
              <a:ext uri="{FF2B5EF4-FFF2-40B4-BE49-F238E27FC236}">
                <a16:creationId xmlns:a16="http://schemas.microsoft.com/office/drawing/2014/main" id="{0C9DFE66-6683-444A-A4F0-7FF1A9977F81}"/>
              </a:ext>
            </a:extLst>
          </p:cNvPr>
          <p:cNvPicPr>
            <a:picLocks noChangeAspect="1"/>
          </p:cNvPicPr>
          <p:nvPr/>
        </p:nvPicPr>
        <p:blipFill>
          <a:blip r:embed="rId4"/>
          <a:stretch>
            <a:fillRect/>
          </a:stretch>
        </p:blipFill>
        <p:spPr>
          <a:xfrm>
            <a:off x="5172200" y="3594591"/>
            <a:ext cx="6514783" cy="2997599"/>
          </a:xfrm>
          <a:prstGeom prst="rect">
            <a:avLst/>
          </a:prstGeom>
        </p:spPr>
      </p:pic>
    </p:spTree>
    <p:extLst>
      <p:ext uri="{BB962C8B-B14F-4D97-AF65-F5344CB8AC3E}">
        <p14:creationId xmlns:p14="http://schemas.microsoft.com/office/powerpoint/2010/main" val="249554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800C-6714-4BE1-883C-1663F95B79C4}"/>
              </a:ext>
            </a:extLst>
          </p:cNvPr>
          <p:cNvSpPr>
            <a:spLocks noGrp="1"/>
          </p:cNvSpPr>
          <p:nvPr>
            <p:ph type="title"/>
          </p:nvPr>
        </p:nvSpPr>
        <p:spPr/>
        <p:txBody>
          <a:bodyPr/>
          <a:lstStyle/>
          <a:p>
            <a:r>
              <a:rPr lang="en-US" dirty="0"/>
              <a:t>In contrast with the high-passed \</a:t>
            </a:r>
            <a:r>
              <a:rPr lang="en-US" dirty="0" err="1"/>
              <a:t>tau^ind</a:t>
            </a:r>
            <a:r>
              <a:rPr lang="en-US" dirty="0"/>
              <a:t> =38</a:t>
            </a:r>
            <a:br>
              <a:rPr lang="en-US" dirty="0"/>
            </a:br>
            <a:r>
              <a:rPr lang="en-US" dirty="0"/>
              <a:t>N* = 2393</a:t>
            </a:r>
          </a:p>
        </p:txBody>
      </p:sp>
      <p:pic>
        <p:nvPicPr>
          <p:cNvPr id="5" name="Content Placeholder 4">
            <a:extLst>
              <a:ext uri="{FF2B5EF4-FFF2-40B4-BE49-F238E27FC236}">
                <a16:creationId xmlns:a16="http://schemas.microsoft.com/office/drawing/2014/main" id="{BB3C4978-1270-4D86-8105-650D75762C9A}"/>
              </a:ext>
            </a:extLst>
          </p:cNvPr>
          <p:cNvPicPr>
            <a:picLocks noGrp="1" noChangeAspect="1"/>
          </p:cNvPicPr>
          <p:nvPr>
            <p:ph idx="1"/>
          </p:nvPr>
        </p:nvPicPr>
        <p:blipFill>
          <a:blip r:embed="rId3"/>
          <a:stretch>
            <a:fillRect/>
          </a:stretch>
        </p:blipFill>
        <p:spPr>
          <a:xfrm>
            <a:off x="838200" y="1889324"/>
            <a:ext cx="10515600" cy="4223940"/>
          </a:xfrm>
        </p:spPr>
      </p:pic>
    </p:spTree>
    <p:extLst>
      <p:ext uri="{BB962C8B-B14F-4D97-AF65-F5344CB8AC3E}">
        <p14:creationId xmlns:p14="http://schemas.microsoft.com/office/powerpoint/2010/main" val="3578214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E056-82F5-4F63-ACB6-620BD504933F}"/>
              </a:ext>
            </a:extLst>
          </p:cNvPr>
          <p:cNvSpPr>
            <a:spLocks noGrp="1"/>
          </p:cNvSpPr>
          <p:nvPr>
            <p:ph type="title"/>
          </p:nvPr>
        </p:nvSpPr>
        <p:spPr>
          <a:xfrm>
            <a:off x="542610" y="200968"/>
            <a:ext cx="8581293" cy="625563"/>
          </a:xfrm>
        </p:spPr>
        <p:txBody>
          <a:bodyPr>
            <a:normAutofit fontScale="90000"/>
          </a:bodyPr>
          <a:lstStyle/>
          <a:p>
            <a:r>
              <a:rPr lang="en-US" dirty="0"/>
              <a:t>Adjusted CI’s with new N*</a:t>
            </a:r>
          </a:p>
        </p:txBody>
      </p:sp>
      <p:pic>
        <p:nvPicPr>
          <p:cNvPr id="5" name="Content Placeholder 4">
            <a:extLst>
              <a:ext uri="{FF2B5EF4-FFF2-40B4-BE49-F238E27FC236}">
                <a16:creationId xmlns:a16="http://schemas.microsoft.com/office/drawing/2014/main" id="{D9B59A58-9CCF-4448-A1EA-ADBD25BA7F0D}"/>
              </a:ext>
            </a:extLst>
          </p:cNvPr>
          <p:cNvPicPr>
            <a:picLocks noGrp="1" noChangeAspect="1"/>
          </p:cNvPicPr>
          <p:nvPr>
            <p:ph idx="1"/>
          </p:nvPr>
        </p:nvPicPr>
        <p:blipFill>
          <a:blip r:embed="rId3"/>
          <a:stretch>
            <a:fillRect/>
          </a:stretch>
        </p:blipFill>
        <p:spPr>
          <a:xfrm>
            <a:off x="388536" y="826531"/>
            <a:ext cx="11414928" cy="5935762"/>
          </a:xfrm>
        </p:spPr>
      </p:pic>
      <p:sp>
        <p:nvSpPr>
          <p:cNvPr id="3" name="TextBox 2">
            <a:extLst>
              <a:ext uri="{FF2B5EF4-FFF2-40B4-BE49-F238E27FC236}">
                <a16:creationId xmlns:a16="http://schemas.microsoft.com/office/drawing/2014/main" id="{61987E6B-9C69-412C-A1C0-361F2A62BC85}"/>
              </a:ext>
            </a:extLst>
          </p:cNvPr>
          <p:cNvSpPr txBox="1"/>
          <p:nvPr/>
        </p:nvSpPr>
        <p:spPr>
          <a:xfrm>
            <a:off x="6018963" y="826531"/>
            <a:ext cx="391885" cy="369332"/>
          </a:xfrm>
          <a:prstGeom prst="rect">
            <a:avLst/>
          </a:prstGeom>
          <a:noFill/>
        </p:spPr>
        <p:txBody>
          <a:bodyPr wrap="square" rtlCol="0">
            <a:spAutoFit/>
          </a:bodyPr>
          <a:lstStyle/>
          <a:p>
            <a:r>
              <a:rPr lang="en-US" dirty="0"/>
              <a:t>of</a:t>
            </a:r>
          </a:p>
        </p:txBody>
      </p:sp>
    </p:spTree>
    <p:extLst>
      <p:ext uri="{BB962C8B-B14F-4D97-AF65-F5344CB8AC3E}">
        <p14:creationId xmlns:p14="http://schemas.microsoft.com/office/powerpoint/2010/main" val="132657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C07C-A879-4E0E-9BFD-A89C5BA65DD7}"/>
              </a:ext>
            </a:extLst>
          </p:cNvPr>
          <p:cNvSpPr>
            <a:spLocks noGrp="1"/>
          </p:cNvSpPr>
          <p:nvPr>
            <p:ph type="title"/>
          </p:nvPr>
        </p:nvSpPr>
        <p:spPr/>
        <p:txBody>
          <a:bodyPr/>
          <a:lstStyle/>
          <a:p>
            <a:r>
              <a:rPr lang="en-US" dirty="0"/>
              <a:t>Using a </a:t>
            </a:r>
            <a:r>
              <a:rPr lang="en-US" dirty="0" err="1"/>
              <a:t>Lanczos</a:t>
            </a:r>
            <a:r>
              <a:rPr lang="en-US" dirty="0"/>
              <a:t> filter </a:t>
            </a:r>
          </a:p>
        </p:txBody>
      </p:sp>
      <p:pic>
        <p:nvPicPr>
          <p:cNvPr id="5" name="Content Placeholder 4">
            <a:extLst>
              <a:ext uri="{FF2B5EF4-FFF2-40B4-BE49-F238E27FC236}">
                <a16:creationId xmlns:a16="http://schemas.microsoft.com/office/drawing/2014/main" id="{51CA53CE-B072-4410-8491-1A3EE0B45522}"/>
              </a:ext>
            </a:extLst>
          </p:cNvPr>
          <p:cNvPicPr>
            <a:picLocks noGrp="1" noChangeAspect="1"/>
          </p:cNvPicPr>
          <p:nvPr>
            <p:ph idx="1"/>
          </p:nvPr>
        </p:nvPicPr>
        <p:blipFill rotWithShape="1">
          <a:blip r:embed="rId2"/>
          <a:srcRect l="9107" r="9018"/>
          <a:stretch/>
        </p:blipFill>
        <p:spPr>
          <a:xfrm>
            <a:off x="443802" y="1909187"/>
            <a:ext cx="11304396" cy="2843241"/>
          </a:xfrm>
        </p:spPr>
      </p:pic>
      <p:sp>
        <p:nvSpPr>
          <p:cNvPr id="6" name="TextBox 5">
            <a:extLst>
              <a:ext uri="{FF2B5EF4-FFF2-40B4-BE49-F238E27FC236}">
                <a16:creationId xmlns:a16="http://schemas.microsoft.com/office/drawing/2014/main" id="{06C36955-2371-44A9-966B-01A61D669144}"/>
              </a:ext>
            </a:extLst>
          </p:cNvPr>
          <p:cNvSpPr txBox="1"/>
          <p:nvPr/>
        </p:nvSpPr>
        <p:spPr>
          <a:xfrm>
            <a:off x="838200" y="5205046"/>
            <a:ext cx="106470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Same 10-year dataset of 10-m northward component of wind velocity</a:t>
            </a:r>
          </a:p>
          <a:p>
            <a:pPr marL="285750" indent="-285750">
              <a:buFont typeface="Arial" panose="020B0604020202020204" pitchFamily="34" charset="0"/>
              <a:buChar char="•"/>
            </a:pPr>
            <a:r>
              <a:rPr lang="en-US" dirty="0"/>
              <a:t>Cutoff frequency of 1/33 hour**-1</a:t>
            </a:r>
          </a:p>
          <a:p>
            <a:pPr marL="285750" indent="-285750">
              <a:buFont typeface="Arial" panose="020B0604020202020204" pitchFamily="34" charset="0"/>
              <a:buChar char="•"/>
            </a:pPr>
            <a:r>
              <a:rPr lang="en-US" dirty="0"/>
              <a:t>121 sample window length</a:t>
            </a:r>
          </a:p>
        </p:txBody>
      </p:sp>
    </p:spTree>
    <p:extLst>
      <p:ext uri="{BB962C8B-B14F-4D97-AF65-F5344CB8AC3E}">
        <p14:creationId xmlns:p14="http://schemas.microsoft.com/office/powerpoint/2010/main" val="212256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990286-CCCD-457B-B6D3-D90C3AC64029}"/>
              </a:ext>
            </a:extLst>
          </p:cNvPr>
          <p:cNvPicPr>
            <a:picLocks noGrp="1" noChangeAspect="1"/>
          </p:cNvPicPr>
          <p:nvPr>
            <p:ph idx="1"/>
          </p:nvPr>
        </p:nvPicPr>
        <p:blipFill>
          <a:blip r:embed="rId3"/>
          <a:stretch>
            <a:fillRect/>
          </a:stretch>
        </p:blipFill>
        <p:spPr>
          <a:xfrm>
            <a:off x="1561631" y="1097281"/>
            <a:ext cx="9061327" cy="5333708"/>
          </a:xfrm>
        </p:spPr>
      </p:pic>
      <p:sp>
        <p:nvSpPr>
          <p:cNvPr id="2" name="TextBox 1">
            <a:extLst>
              <a:ext uri="{FF2B5EF4-FFF2-40B4-BE49-F238E27FC236}">
                <a16:creationId xmlns:a16="http://schemas.microsoft.com/office/drawing/2014/main" id="{69139751-6D7F-44CD-B94D-AACCCA8C80A2}"/>
              </a:ext>
            </a:extLst>
          </p:cNvPr>
          <p:cNvSpPr txBox="1"/>
          <p:nvPr/>
        </p:nvSpPr>
        <p:spPr>
          <a:xfrm>
            <a:off x="640080" y="320040"/>
            <a:ext cx="11170920" cy="523220"/>
          </a:xfrm>
          <a:prstGeom prst="rect">
            <a:avLst/>
          </a:prstGeom>
          <a:noFill/>
        </p:spPr>
        <p:txBody>
          <a:bodyPr wrap="square" rtlCol="0">
            <a:spAutoFit/>
          </a:bodyPr>
          <a:lstStyle/>
          <a:p>
            <a:r>
              <a:rPr lang="en-US" sz="2800" dirty="0"/>
              <a:t>Does the </a:t>
            </a:r>
            <a:r>
              <a:rPr lang="en-US" sz="2800" dirty="0" err="1"/>
              <a:t>Lanczos</a:t>
            </a:r>
            <a:r>
              <a:rPr lang="en-US" sz="2800" dirty="0"/>
              <a:t> filter work approximately the same as the pl66 filter? </a:t>
            </a:r>
          </a:p>
        </p:txBody>
      </p:sp>
    </p:spTree>
    <p:extLst>
      <p:ext uri="{BB962C8B-B14F-4D97-AF65-F5344CB8AC3E}">
        <p14:creationId xmlns:p14="http://schemas.microsoft.com/office/powerpoint/2010/main" val="206518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71C8-CF76-4F73-A0F3-7839A36DB73B}"/>
              </a:ext>
            </a:extLst>
          </p:cNvPr>
          <p:cNvSpPr>
            <a:spLocks noGrp="1"/>
          </p:cNvSpPr>
          <p:nvPr>
            <p:ph type="title"/>
          </p:nvPr>
        </p:nvSpPr>
        <p:spPr>
          <a:xfrm>
            <a:off x="838200" y="365125"/>
            <a:ext cx="10515600" cy="2825750"/>
          </a:xfrm>
        </p:spPr>
        <p:txBody>
          <a:bodyPr>
            <a:normAutofit fontScale="90000"/>
          </a:bodyPr>
          <a:lstStyle/>
          <a:p>
            <a:r>
              <a:rPr lang="en-US" dirty="0"/>
              <a:t>Scientific Question: How much of the northward wind speed variability in a month is diurnal or higher, and how much is a lower, frequency off of Chile? (10% in CCS Boreal Summer)</a:t>
            </a:r>
            <a:br>
              <a:rPr lang="en-US" dirty="0"/>
            </a:br>
            <a:endParaRPr lang="en-US" dirty="0"/>
          </a:p>
        </p:txBody>
      </p:sp>
      <p:pic>
        <p:nvPicPr>
          <p:cNvPr id="5" name="Picture 4">
            <a:extLst>
              <a:ext uri="{FF2B5EF4-FFF2-40B4-BE49-F238E27FC236}">
                <a16:creationId xmlns:a16="http://schemas.microsoft.com/office/drawing/2014/main" id="{90B88BC7-B71A-442C-88E8-3FD9177B8FB8}"/>
              </a:ext>
            </a:extLst>
          </p:cNvPr>
          <p:cNvPicPr>
            <a:picLocks noChangeAspect="1"/>
          </p:cNvPicPr>
          <p:nvPr/>
        </p:nvPicPr>
        <p:blipFill>
          <a:blip r:embed="rId2"/>
          <a:stretch>
            <a:fillRect/>
          </a:stretch>
        </p:blipFill>
        <p:spPr>
          <a:xfrm>
            <a:off x="0" y="2709717"/>
            <a:ext cx="12192000" cy="4148283"/>
          </a:xfrm>
          <a:prstGeom prst="rect">
            <a:avLst/>
          </a:prstGeom>
        </p:spPr>
      </p:pic>
    </p:spTree>
    <p:extLst>
      <p:ext uri="{BB962C8B-B14F-4D97-AF65-F5344CB8AC3E}">
        <p14:creationId xmlns:p14="http://schemas.microsoft.com/office/powerpoint/2010/main" val="387656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E7E6-05AC-4A7A-8B7F-BF455F6BCFAF}"/>
              </a:ext>
            </a:extLst>
          </p:cNvPr>
          <p:cNvSpPr>
            <a:spLocks noGrp="1"/>
          </p:cNvSpPr>
          <p:nvPr>
            <p:ph type="title"/>
          </p:nvPr>
        </p:nvSpPr>
        <p:spPr/>
        <p:txBody>
          <a:bodyPr/>
          <a:lstStyle/>
          <a:p>
            <a:r>
              <a:rPr lang="en-US" dirty="0"/>
              <a:t>What is the interannual variability of monthly means of northward 10-m wind velocity?</a:t>
            </a:r>
          </a:p>
        </p:txBody>
      </p:sp>
      <p:pic>
        <p:nvPicPr>
          <p:cNvPr id="5" name="Content Placeholder 4">
            <a:extLst>
              <a:ext uri="{FF2B5EF4-FFF2-40B4-BE49-F238E27FC236}">
                <a16:creationId xmlns:a16="http://schemas.microsoft.com/office/drawing/2014/main" id="{E2C136EB-65A3-405F-B256-083C99844579}"/>
              </a:ext>
            </a:extLst>
          </p:cNvPr>
          <p:cNvPicPr>
            <a:picLocks noGrp="1" noChangeAspect="1"/>
          </p:cNvPicPr>
          <p:nvPr>
            <p:ph idx="1"/>
          </p:nvPr>
        </p:nvPicPr>
        <p:blipFill>
          <a:blip r:embed="rId3"/>
          <a:stretch>
            <a:fillRect/>
          </a:stretch>
        </p:blipFill>
        <p:spPr>
          <a:xfrm>
            <a:off x="1075267" y="1690688"/>
            <a:ext cx="10041466" cy="4895215"/>
          </a:xfrm>
        </p:spPr>
      </p:pic>
    </p:spTree>
    <p:extLst>
      <p:ext uri="{BB962C8B-B14F-4D97-AF65-F5344CB8AC3E}">
        <p14:creationId xmlns:p14="http://schemas.microsoft.com/office/powerpoint/2010/main" val="137539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DA98-DF65-4EEE-925B-4AD8EB8F0B55}"/>
              </a:ext>
            </a:extLst>
          </p:cNvPr>
          <p:cNvSpPr>
            <a:spLocks noGrp="1"/>
          </p:cNvSpPr>
          <p:nvPr>
            <p:ph type="title"/>
          </p:nvPr>
        </p:nvSpPr>
        <p:spPr/>
        <p:txBody>
          <a:bodyPr/>
          <a:lstStyle/>
          <a:p>
            <a:r>
              <a:rPr lang="en-US" dirty="0"/>
              <a:t>How do monthly means of northward 10-m wind velocity change seasonally?</a:t>
            </a:r>
          </a:p>
        </p:txBody>
      </p:sp>
      <p:pic>
        <p:nvPicPr>
          <p:cNvPr id="5" name="Content Placeholder 4">
            <a:extLst>
              <a:ext uri="{FF2B5EF4-FFF2-40B4-BE49-F238E27FC236}">
                <a16:creationId xmlns:a16="http://schemas.microsoft.com/office/drawing/2014/main" id="{BC611947-499A-40BC-8C86-5398814B1BA2}"/>
              </a:ext>
            </a:extLst>
          </p:cNvPr>
          <p:cNvPicPr>
            <a:picLocks noGrp="1" noChangeAspect="1"/>
          </p:cNvPicPr>
          <p:nvPr>
            <p:ph idx="1"/>
          </p:nvPr>
        </p:nvPicPr>
        <p:blipFill>
          <a:blip r:embed="rId3"/>
          <a:stretch>
            <a:fillRect/>
          </a:stretch>
        </p:blipFill>
        <p:spPr>
          <a:xfrm>
            <a:off x="1706735" y="1825625"/>
            <a:ext cx="8778530" cy="4351338"/>
          </a:xfrm>
        </p:spPr>
      </p:pic>
    </p:spTree>
    <p:extLst>
      <p:ext uri="{BB962C8B-B14F-4D97-AF65-F5344CB8AC3E}">
        <p14:creationId xmlns:p14="http://schemas.microsoft.com/office/powerpoint/2010/main" val="249355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902F-2919-412E-A9AF-5D9963DD430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E571C86-97C4-4A48-8085-999E8D92D776}"/>
              </a:ext>
            </a:extLst>
          </p:cNvPr>
          <p:cNvSpPr>
            <a:spLocks noGrp="1"/>
          </p:cNvSpPr>
          <p:nvPr>
            <p:ph idx="1"/>
          </p:nvPr>
        </p:nvSpPr>
        <p:spPr/>
        <p:txBody>
          <a:bodyPr/>
          <a:lstStyle/>
          <a:p>
            <a:r>
              <a:rPr lang="en-US" dirty="0"/>
              <a:t>ERA5 Reanalysis</a:t>
            </a:r>
          </a:p>
          <a:p>
            <a:r>
              <a:rPr lang="en-US" dirty="0"/>
              <a:t>pl66 filter</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9" name="Ink 48">
                <a:extLst>
                  <a:ext uri="{FF2B5EF4-FFF2-40B4-BE49-F238E27FC236}">
                    <a16:creationId xmlns:a16="http://schemas.microsoft.com/office/drawing/2014/main" id="{821C348B-BDA3-449C-BB48-FE7D3D88BA34}"/>
                  </a:ext>
                </a:extLst>
              </p14:cNvPr>
              <p14:cNvContentPartPr/>
              <p14:nvPr/>
            </p14:nvContentPartPr>
            <p14:xfrm>
              <a:off x="4653228" y="772357"/>
              <a:ext cx="5999976" cy="1506931"/>
            </p14:xfrm>
          </p:contentPart>
        </mc:Choice>
        <mc:Fallback xmlns="">
          <p:pic>
            <p:nvPicPr>
              <p:cNvPr id="49" name="Ink 48">
                <a:extLst>
                  <a:ext uri="{FF2B5EF4-FFF2-40B4-BE49-F238E27FC236}">
                    <a16:creationId xmlns:a16="http://schemas.microsoft.com/office/drawing/2014/main" id="{821C348B-BDA3-449C-BB48-FE7D3D88BA34}"/>
                  </a:ext>
                </a:extLst>
              </p:cNvPr>
              <p:cNvPicPr/>
              <p:nvPr/>
            </p:nvPicPr>
            <p:blipFill>
              <a:blip r:embed="rId4"/>
              <a:stretch>
                <a:fillRect/>
              </a:stretch>
            </p:blipFill>
            <p:spPr>
              <a:xfrm>
                <a:off x="4617229" y="763357"/>
                <a:ext cx="6071614" cy="1524571"/>
              </a:xfrm>
              <a:prstGeom prst="rect">
                <a:avLst/>
              </a:prstGeom>
            </p:spPr>
          </p:pic>
        </mc:Fallback>
      </mc:AlternateContent>
      <p:pic>
        <p:nvPicPr>
          <p:cNvPr id="5" name="Picture 4">
            <a:extLst>
              <a:ext uri="{FF2B5EF4-FFF2-40B4-BE49-F238E27FC236}">
                <a16:creationId xmlns:a16="http://schemas.microsoft.com/office/drawing/2014/main" id="{D259B709-1D9D-4194-80F8-DAE82BDBBB8F}"/>
              </a:ext>
            </a:extLst>
          </p:cNvPr>
          <p:cNvPicPr>
            <a:picLocks noChangeAspect="1"/>
          </p:cNvPicPr>
          <p:nvPr/>
        </p:nvPicPr>
        <p:blipFill>
          <a:blip r:embed="rId5"/>
          <a:stretch>
            <a:fillRect/>
          </a:stretch>
        </p:blipFill>
        <p:spPr>
          <a:xfrm>
            <a:off x="3198244" y="2586000"/>
            <a:ext cx="8909943" cy="3985425"/>
          </a:xfrm>
          <a:prstGeom prst="rect">
            <a:avLst/>
          </a:prstGeom>
        </p:spPr>
      </p:pic>
    </p:spTree>
    <p:extLst>
      <p:ext uri="{BB962C8B-B14F-4D97-AF65-F5344CB8AC3E}">
        <p14:creationId xmlns:p14="http://schemas.microsoft.com/office/powerpoint/2010/main" val="281666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3D25CF-6D59-4B12-9858-67A61D5A07B3}"/>
              </a:ext>
            </a:extLst>
          </p:cNvPr>
          <p:cNvPicPr>
            <a:picLocks noChangeAspect="1"/>
          </p:cNvPicPr>
          <p:nvPr/>
        </p:nvPicPr>
        <p:blipFill>
          <a:blip r:embed="rId2"/>
          <a:stretch>
            <a:fillRect/>
          </a:stretch>
        </p:blipFill>
        <p:spPr>
          <a:xfrm>
            <a:off x="1693622" y="223808"/>
            <a:ext cx="8977369" cy="2476678"/>
          </a:xfrm>
          <a:prstGeom prst="rect">
            <a:avLst/>
          </a:prstGeom>
        </p:spPr>
      </p:pic>
      <p:pic>
        <p:nvPicPr>
          <p:cNvPr id="7" name="Picture 6">
            <a:extLst>
              <a:ext uri="{FF2B5EF4-FFF2-40B4-BE49-F238E27FC236}">
                <a16:creationId xmlns:a16="http://schemas.microsoft.com/office/drawing/2014/main" id="{E9C8C926-4818-4B43-A33C-54FDD9D20A62}"/>
              </a:ext>
            </a:extLst>
          </p:cNvPr>
          <p:cNvPicPr>
            <a:picLocks noChangeAspect="1"/>
          </p:cNvPicPr>
          <p:nvPr/>
        </p:nvPicPr>
        <p:blipFill>
          <a:blip r:embed="rId3"/>
          <a:stretch>
            <a:fillRect/>
          </a:stretch>
        </p:blipFill>
        <p:spPr>
          <a:xfrm>
            <a:off x="941033" y="149541"/>
            <a:ext cx="10482548" cy="2891927"/>
          </a:xfrm>
          <a:prstGeom prst="rect">
            <a:avLst/>
          </a:prstGeom>
        </p:spPr>
      </p:pic>
      <p:pic>
        <p:nvPicPr>
          <p:cNvPr id="5" name="Content Placeholder 4">
            <a:extLst>
              <a:ext uri="{FF2B5EF4-FFF2-40B4-BE49-F238E27FC236}">
                <a16:creationId xmlns:a16="http://schemas.microsoft.com/office/drawing/2014/main" id="{19FC13C2-E54A-4068-A672-D3711DADB56F}"/>
              </a:ext>
            </a:extLst>
          </p:cNvPr>
          <p:cNvPicPr>
            <a:picLocks noGrp="1" noChangeAspect="1"/>
          </p:cNvPicPr>
          <p:nvPr>
            <p:ph idx="1"/>
          </p:nvPr>
        </p:nvPicPr>
        <p:blipFill>
          <a:blip r:embed="rId4"/>
          <a:stretch>
            <a:fillRect/>
          </a:stretch>
        </p:blipFill>
        <p:spPr>
          <a:xfrm>
            <a:off x="941033" y="3429000"/>
            <a:ext cx="10515600" cy="2891927"/>
          </a:xfrm>
        </p:spPr>
      </p:pic>
    </p:spTree>
    <p:extLst>
      <p:ext uri="{BB962C8B-B14F-4D97-AF65-F5344CB8AC3E}">
        <p14:creationId xmlns:p14="http://schemas.microsoft.com/office/powerpoint/2010/main" val="26400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8CC1-5492-4464-B5A1-B912941664E9}"/>
              </a:ext>
            </a:extLst>
          </p:cNvPr>
          <p:cNvSpPr>
            <a:spLocks noGrp="1"/>
          </p:cNvSpPr>
          <p:nvPr>
            <p:ph type="title"/>
          </p:nvPr>
        </p:nvSpPr>
        <p:spPr/>
        <p:txBody>
          <a:bodyPr/>
          <a:lstStyle/>
          <a:p>
            <a:r>
              <a:rPr lang="en-US" dirty="0"/>
              <a:t>Areas to Explore Further</a:t>
            </a:r>
          </a:p>
        </p:txBody>
      </p:sp>
      <p:pic>
        <p:nvPicPr>
          <p:cNvPr id="5" name="Content Placeholder 4">
            <a:extLst>
              <a:ext uri="{FF2B5EF4-FFF2-40B4-BE49-F238E27FC236}">
                <a16:creationId xmlns:a16="http://schemas.microsoft.com/office/drawing/2014/main" id="{BA4F1EE1-11C2-4240-8197-C84A5AACC955}"/>
              </a:ext>
            </a:extLst>
          </p:cNvPr>
          <p:cNvPicPr>
            <a:picLocks noGrp="1" noChangeAspect="1"/>
          </p:cNvPicPr>
          <p:nvPr>
            <p:ph idx="1"/>
          </p:nvPr>
        </p:nvPicPr>
        <p:blipFill>
          <a:blip r:embed="rId2"/>
          <a:stretch>
            <a:fillRect/>
          </a:stretch>
        </p:blipFill>
        <p:spPr>
          <a:xfrm>
            <a:off x="1" y="1335802"/>
            <a:ext cx="5983875" cy="4487907"/>
          </a:xfrm>
        </p:spPr>
      </p:pic>
      <p:pic>
        <p:nvPicPr>
          <p:cNvPr id="7" name="Picture 6">
            <a:extLst>
              <a:ext uri="{FF2B5EF4-FFF2-40B4-BE49-F238E27FC236}">
                <a16:creationId xmlns:a16="http://schemas.microsoft.com/office/drawing/2014/main" id="{4D1EFC1E-19C6-435E-8134-C334AF27C524}"/>
              </a:ext>
            </a:extLst>
          </p:cNvPr>
          <p:cNvPicPr>
            <a:picLocks noChangeAspect="1"/>
          </p:cNvPicPr>
          <p:nvPr/>
        </p:nvPicPr>
        <p:blipFill>
          <a:blip r:embed="rId3"/>
          <a:stretch>
            <a:fillRect/>
          </a:stretch>
        </p:blipFill>
        <p:spPr>
          <a:xfrm>
            <a:off x="6208124" y="1335802"/>
            <a:ext cx="5983875" cy="4487906"/>
          </a:xfrm>
          <a:prstGeom prst="rect">
            <a:avLst/>
          </a:prstGeom>
        </p:spPr>
      </p:pic>
      <p:sp>
        <p:nvSpPr>
          <p:cNvPr id="3" name="TextBox 2">
            <a:extLst>
              <a:ext uri="{FF2B5EF4-FFF2-40B4-BE49-F238E27FC236}">
                <a16:creationId xmlns:a16="http://schemas.microsoft.com/office/drawing/2014/main" id="{8BF68C7B-A7E7-4CC3-8EA8-199BB028AD86}"/>
              </a:ext>
            </a:extLst>
          </p:cNvPr>
          <p:cNvSpPr txBox="1"/>
          <p:nvPr/>
        </p:nvSpPr>
        <p:spPr>
          <a:xfrm>
            <a:off x="372862" y="6036816"/>
            <a:ext cx="11469950" cy="646331"/>
          </a:xfrm>
          <a:prstGeom prst="rect">
            <a:avLst/>
          </a:prstGeom>
          <a:noFill/>
        </p:spPr>
        <p:txBody>
          <a:bodyPr wrap="square" rtlCol="0">
            <a:spAutoFit/>
          </a:bodyPr>
          <a:lstStyle/>
          <a:p>
            <a:r>
              <a:rPr lang="en-US" dirty="0"/>
              <a:t>Fix standard deviation, confidence intervals, and variability. Probably need to look at what I considered to be independent observations and fix this, or consider the time series as a whole, instead </a:t>
            </a:r>
            <a:r>
              <a:rPr lang="en-US"/>
              <a:t>of the monthly mean.</a:t>
            </a:r>
            <a:endParaRPr lang="en-US" dirty="0"/>
          </a:p>
        </p:txBody>
      </p:sp>
    </p:spTree>
    <p:extLst>
      <p:ext uri="{BB962C8B-B14F-4D97-AF65-F5344CB8AC3E}">
        <p14:creationId xmlns:p14="http://schemas.microsoft.com/office/powerpoint/2010/main" val="311699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51E6-1C4E-437F-903F-7730B17A8A30}"/>
              </a:ext>
            </a:extLst>
          </p:cNvPr>
          <p:cNvSpPr>
            <a:spLocks noGrp="1"/>
          </p:cNvSpPr>
          <p:nvPr>
            <p:ph type="title"/>
          </p:nvPr>
        </p:nvSpPr>
        <p:spPr/>
        <p:txBody>
          <a:bodyPr/>
          <a:lstStyle/>
          <a:p>
            <a:r>
              <a:rPr lang="en-US" dirty="0"/>
              <a:t>Variability in the whole time series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372163-5AEB-4711-ADBE-EFCB4E7DC60E}"/>
                  </a:ext>
                </a:extLst>
              </p:cNvPr>
              <p:cNvSpPr>
                <a:spLocks noGrp="1"/>
              </p:cNvSpPr>
              <p:nvPr>
                <p:ph idx="1"/>
              </p:nvPr>
            </p:nvSpPr>
            <p:spPr/>
            <p:txBody>
              <a:bodyPr>
                <a:normAutofit fontScale="92500" lnSpcReduction="10000"/>
              </a:bodyPr>
              <a:lstStyle/>
              <a:p>
                <a:r>
                  <a:rPr lang="en-US" dirty="0"/>
                  <a:t>Variability = [variance of low/high passed signal]/[variance of raw signal] =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𝐿</m:t>
                                </m:r>
                              </m:sub>
                            </m:sSub>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𝐻</m:t>
                                </m:r>
                              </m:sub>
                            </m:sSub>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oMath>
                </a14:m>
                <a:endParaRPr lang="en-US" dirty="0"/>
              </a:p>
              <a:p>
                <a:r>
                  <a:rPr lang="en-US" dirty="0"/>
                  <a:t>Variance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𝑁</m:t>
                            </m:r>
                          </m:e>
                        </m:acc>
                      </m:den>
                    </m:f>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sSub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smtClean="0">
                                    <a:latin typeface="Cambria Math" panose="02040503050406030204" pitchFamily="18" charset="0"/>
                                  </a:rPr>
                                  <m:t>𝑦</m:t>
                                </m:r>
                              </m:sub>
                            </m:sSub>
                          </m:e>
                        </m:d>
                      </m:e>
                      <m:sup>
                        <m:r>
                          <a:rPr lang="en-US" b="0" i="1" smtClean="0">
                            <a:latin typeface="Cambria Math" panose="02040503050406030204" pitchFamily="18" charset="0"/>
                          </a:rPr>
                          <m:t>2</m:t>
                        </m:r>
                      </m:sup>
                    </m:sSup>
                  </m:oMath>
                </a14:m>
                <a:r>
                  <a:rPr lang="en-US" dirty="0"/>
                  <a:t> </a:t>
                </a:r>
              </a:p>
              <a:p>
                <a:r>
                  <a:rPr lang="en-US" dirty="0"/>
                  <a:t>Found variability from low passed signal was 0.92 and from high-passed was 0.06 </a:t>
                </a:r>
                <a:r>
                  <a:rPr lang="en-US" dirty="0">
                    <a:sym typeface="Wingdings" panose="05000000000000000000" pitchFamily="2" charset="2"/>
                  </a:rPr>
                  <a:t> does not add up to 1, why?</a:t>
                </a:r>
              </a:p>
              <a:p>
                <a:r>
                  <a:rPr lang="en-US" dirty="0">
                    <a:sym typeface="Wingdings" panose="05000000000000000000" pitchFamily="2" charset="2"/>
                  </a:rPr>
                  <a:t>This is also much less diurnal variability than I expected in my hypothesis</a:t>
                </a:r>
              </a:p>
              <a:p>
                <a:endParaRPr lang="en-US" dirty="0">
                  <a:sym typeface="Wingdings" panose="05000000000000000000" pitchFamily="2" charset="2"/>
                </a:endParaRPr>
              </a:p>
              <a:p>
                <a:r>
                  <a:rPr lang="en-US" dirty="0">
                    <a:sym typeface="Wingdings" panose="05000000000000000000" pitchFamily="2" charset="2"/>
                  </a:rPr>
                  <a:t>We talked before about how N=10: first thought should take monthly mean to be independent observations, now thinking of it as N*. Am I still not fully understanding where this comes from?</a:t>
                </a:r>
                <a:endParaRPr lang="en-US" dirty="0"/>
              </a:p>
            </p:txBody>
          </p:sp>
        </mc:Choice>
        <mc:Fallback xmlns="">
          <p:sp>
            <p:nvSpPr>
              <p:cNvPr id="3" name="Content Placeholder 2">
                <a:extLst>
                  <a:ext uri="{FF2B5EF4-FFF2-40B4-BE49-F238E27FC236}">
                    <a16:creationId xmlns:a16="http://schemas.microsoft.com/office/drawing/2014/main" id="{B1372163-5AEB-4711-ADBE-EFCB4E7DC60E}"/>
                  </a:ext>
                </a:extLst>
              </p:cNvPr>
              <p:cNvSpPr>
                <a:spLocks noGrp="1" noRot="1" noChangeAspect="1" noMove="1" noResize="1" noEditPoints="1" noAdjustHandles="1" noChangeArrowheads="1" noChangeShapeType="1" noTextEdit="1"/>
              </p:cNvSpPr>
              <p:nvPr>
                <p:ph idx="1"/>
              </p:nvPr>
            </p:nvSpPr>
            <p:spPr>
              <a:blipFill>
                <a:blip r:embed="rId2"/>
                <a:stretch>
                  <a:fillRect l="-928" t="-2801" r="-1681" b="-3501"/>
                </a:stretch>
              </a:blipFill>
            </p:spPr>
            <p:txBody>
              <a:bodyPr/>
              <a:lstStyle/>
              <a:p>
                <a:r>
                  <a:rPr lang="en-US">
                    <a:noFill/>
                  </a:rPr>
                  <a:t> </a:t>
                </a:r>
              </a:p>
            </p:txBody>
          </p:sp>
        </mc:Fallback>
      </mc:AlternateContent>
    </p:spTree>
    <p:extLst>
      <p:ext uri="{BB962C8B-B14F-4D97-AF65-F5344CB8AC3E}">
        <p14:creationId xmlns:p14="http://schemas.microsoft.com/office/powerpoint/2010/main" val="142437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3C38-B903-4003-9A24-DC4BA67C674B}"/>
              </a:ext>
            </a:extLst>
          </p:cNvPr>
          <p:cNvSpPr>
            <a:spLocks noGrp="1"/>
          </p:cNvSpPr>
          <p:nvPr>
            <p:ph type="title"/>
          </p:nvPr>
        </p:nvSpPr>
        <p:spPr/>
        <p:txBody>
          <a:bodyPr/>
          <a:lstStyle/>
          <a:p>
            <a:r>
              <a:rPr lang="en-US" dirty="0"/>
              <a:t>Goals and Tasks</a:t>
            </a:r>
          </a:p>
        </p:txBody>
      </p:sp>
      <p:sp>
        <p:nvSpPr>
          <p:cNvPr id="3" name="Text Placeholder 2">
            <a:extLst>
              <a:ext uri="{FF2B5EF4-FFF2-40B4-BE49-F238E27FC236}">
                <a16:creationId xmlns:a16="http://schemas.microsoft.com/office/drawing/2014/main" id="{0BCC0151-6FD6-4443-BA61-AE9674380EAB}"/>
              </a:ext>
            </a:extLst>
          </p:cNvPr>
          <p:cNvSpPr>
            <a:spLocks noGrp="1"/>
          </p:cNvSpPr>
          <p:nvPr>
            <p:ph type="body" idx="1"/>
          </p:nvPr>
        </p:nvSpPr>
        <p:spPr>
          <a:xfrm>
            <a:off x="839788" y="1495050"/>
            <a:ext cx="5157787" cy="372226"/>
          </a:xfrm>
        </p:spPr>
        <p:txBody>
          <a:bodyPr>
            <a:normAutofit fontScale="92500" lnSpcReduction="10000"/>
          </a:bodyPr>
          <a:lstStyle/>
          <a:p>
            <a:r>
              <a:rPr lang="en-US" dirty="0"/>
              <a:t>This week:</a:t>
            </a:r>
          </a:p>
        </p:txBody>
      </p:sp>
      <p:sp>
        <p:nvSpPr>
          <p:cNvPr id="4" name="Content Placeholder 3">
            <a:extLst>
              <a:ext uri="{FF2B5EF4-FFF2-40B4-BE49-F238E27FC236}">
                <a16:creationId xmlns:a16="http://schemas.microsoft.com/office/drawing/2014/main" id="{3247EFF8-827A-4A7D-96CE-959B59BB7255}"/>
              </a:ext>
            </a:extLst>
          </p:cNvPr>
          <p:cNvSpPr>
            <a:spLocks noGrp="1"/>
          </p:cNvSpPr>
          <p:nvPr>
            <p:ph sz="half" idx="2"/>
          </p:nvPr>
        </p:nvSpPr>
        <p:spPr>
          <a:xfrm>
            <a:off x="839788" y="1867276"/>
            <a:ext cx="5157787" cy="4322387"/>
          </a:xfrm>
        </p:spPr>
        <p:txBody>
          <a:bodyPr>
            <a:normAutofit fontScale="70000" lnSpcReduction="20000"/>
          </a:bodyPr>
          <a:lstStyle/>
          <a:p>
            <a:r>
              <a:rPr lang="en-US" dirty="0"/>
              <a:t>Keep working on why variability isn’t working out like I would expect</a:t>
            </a:r>
          </a:p>
          <a:p>
            <a:r>
              <a:rPr lang="en-US" dirty="0"/>
              <a:t>Take monthly means and look at that standard variability</a:t>
            </a:r>
          </a:p>
          <a:p>
            <a:pPr lvl="1"/>
            <a:r>
              <a:rPr lang="en-US" dirty="0"/>
              <a:t>Sorted into row vectors by month today</a:t>
            </a:r>
          </a:p>
          <a:p>
            <a:r>
              <a:rPr lang="en-US" dirty="0"/>
              <a:t>Fix monthly mean and standard deviation error bar graphs</a:t>
            </a:r>
          </a:p>
        </p:txBody>
      </p:sp>
      <p:sp>
        <p:nvSpPr>
          <p:cNvPr id="5" name="Text Placeholder 4">
            <a:extLst>
              <a:ext uri="{FF2B5EF4-FFF2-40B4-BE49-F238E27FC236}">
                <a16:creationId xmlns:a16="http://schemas.microsoft.com/office/drawing/2014/main" id="{02FB442E-8F5C-401F-B467-51F853930163}"/>
              </a:ext>
            </a:extLst>
          </p:cNvPr>
          <p:cNvSpPr>
            <a:spLocks noGrp="1"/>
          </p:cNvSpPr>
          <p:nvPr>
            <p:ph type="body" sz="quarter" idx="3"/>
          </p:nvPr>
        </p:nvSpPr>
        <p:spPr>
          <a:xfrm>
            <a:off x="6169024" y="1495050"/>
            <a:ext cx="5183188" cy="372226"/>
          </a:xfrm>
        </p:spPr>
        <p:txBody>
          <a:bodyPr>
            <a:normAutofit fontScale="92500" lnSpcReduction="10000"/>
          </a:bodyPr>
          <a:lstStyle/>
          <a:p>
            <a:r>
              <a:rPr lang="en-US" dirty="0"/>
              <a:t>This summer: </a:t>
            </a:r>
          </a:p>
        </p:txBody>
      </p:sp>
      <p:sp>
        <p:nvSpPr>
          <p:cNvPr id="6" name="Content Placeholder 5">
            <a:extLst>
              <a:ext uri="{FF2B5EF4-FFF2-40B4-BE49-F238E27FC236}">
                <a16:creationId xmlns:a16="http://schemas.microsoft.com/office/drawing/2014/main" id="{2F8E2FE8-64E7-4729-85FD-6E3887EF1A59}"/>
              </a:ext>
            </a:extLst>
          </p:cNvPr>
          <p:cNvSpPr>
            <a:spLocks noGrp="1"/>
          </p:cNvSpPr>
          <p:nvPr>
            <p:ph sz="quarter" idx="4"/>
          </p:nvPr>
        </p:nvSpPr>
        <p:spPr>
          <a:xfrm>
            <a:off x="6172200" y="1867276"/>
            <a:ext cx="5183188" cy="4322387"/>
          </a:xfrm>
        </p:spPr>
        <p:txBody>
          <a:bodyPr>
            <a:normAutofit fontScale="70000" lnSpcReduction="20000"/>
          </a:bodyPr>
          <a:lstStyle/>
          <a:p>
            <a:r>
              <a:rPr lang="en-US" dirty="0"/>
              <a:t>EOF modes of northward component of wind velocity</a:t>
            </a:r>
          </a:p>
          <a:p>
            <a:r>
              <a:rPr lang="en-US" dirty="0"/>
              <a:t>Switch to wind stress (curl?)</a:t>
            </a:r>
          </a:p>
          <a:p>
            <a:r>
              <a:rPr lang="en-US" dirty="0"/>
              <a:t>Look at a location further from shore, possibly a “hot spot” of wind variability over the ocean from paper Melanie mentioned </a:t>
            </a:r>
          </a:p>
          <a:p>
            <a:r>
              <a:rPr lang="en-US" dirty="0"/>
              <a:t>Focus on variability in DJF</a:t>
            </a:r>
          </a:p>
          <a:p>
            <a:r>
              <a:rPr lang="en-US" dirty="0"/>
              <a:t>Original plan for class project that was too much then:</a:t>
            </a:r>
          </a:p>
          <a:p>
            <a:pPr lvl="1"/>
            <a:r>
              <a:rPr lang="en-US" dirty="0"/>
              <a:t>Identify possible relaxation times</a:t>
            </a:r>
          </a:p>
          <a:p>
            <a:pPr lvl="1"/>
            <a:r>
              <a:rPr lang="en-US" dirty="0"/>
              <a:t>Compare with literature (looked at some papers for PDO and ways others identify relaxations)</a:t>
            </a:r>
          </a:p>
          <a:p>
            <a:pPr lvl="1"/>
            <a:r>
              <a:rPr lang="en-US" dirty="0"/>
              <a:t>Mean and std for events (below some weak wind threshold)</a:t>
            </a:r>
          </a:p>
          <a:p>
            <a:r>
              <a:rPr lang="en-US" dirty="0"/>
              <a:t>Plan to continue through academic year? </a:t>
            </a:r>
            <a:r>
              <a:rPr lang="en-US" dirty="0">
                <a:solidFill>
                  <a:srgbClr val="FF0000"/>
                </a:solidFill>
              </a:rPr>
              <a:t>Yes</a:t>
            </a:r>
            <a:endParaRPr lang="en-US" dirty="0"/>
          </a:p>
        </p:txBody>
      </p:sp>
      <p:sp>
        <p:nvSpPr>
          <p:cNvPr id="7" name="TextBox 6">
            <a:extLst>
              <a:ext uri="{FF2B5EF4-FFF2-40B4-BE49-F238E27FC236}">
                <a16:creationId xmlns:a16="http://schemas.microsoft.com/office/drawing/2014/main" id="{3E5F5FE4-7687-4712-A42D-E0FB35AB6481}"/>
              </a:ext>
            </a:extLst>
          </p:cNvPr>
          <p:cNvSpPr txBox="1"/>
          <p:nvPr/>
        </p:nvSpPr>
        <p:spPr>
          <a:xfrm>
            <a:off x="385011" y="6492875"/>
            <a:ext cx="2823410" cy="372226"/>
          </a:xfrm>
          <a:prstGeom prst="rect">
            <a:avLst/>
          </a:prstGeom>
          <a:noFill/>
        </p:spPr>
        <p:txBody>
          <a:bodyPr wrap="square" rtlCol="0">
            <a:spAutoFit/>
          </a:bodyPr>
          <a:lstStyle/>
          <a:p>
            <a:r>
              <a:rPr lang="en-US" dirty="0"/>
              <a:t>End of slides for 6/24/2020</a:t>
            </a:r>
          </a:p>
        </p:txBody>
      </p:sp>
    </p:spTree>
    <p:extLst>
      <p:ext uri="{BB962C8B-B14F-4D97-AF65-F5344CB8AC3E}">
        <p14:creationId xmlns:p14="http://schemas.microsoft.com/office/powerpoint/2010/main" val="374034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71C8-CF76-4F73-A0F3-7839A36DB73B}"/>
              </a:ext>
            </a:extLst>
          </p:cNvPr>
          <p:cNvSpPr>
            <a:spLocks noGrp="1"/>
          </p:cNvSpPr>
          <p:nvPr>
            <p:ph type="title"/>
          </p:nvPr>
        </p:nvSpPr>
        <p:spPr>
          <a:xfrm>
            <a:off x="838200" y="365125"/>
            <a:ext cx="10515600" cy="2825750"/>
          </a:xfrm>
        </p:spPr>
        <p:txBody>
          <a:bodyPr>
            <a:normAutofit fontScale="90000"/>
          </a:bodyPr>
          <a:lstStyle/>
          <a:p>
            <a:r>
              <a:rPr lang="en-US" dirty="0"/>
              <a:t>Scientific Question: How much of the northward wind speed variability in a month is diurnal or higher, and how much is a lower, frequency off of Chile? </a:t>
            </a:r>
            <a:br>
              <a:rPr lang="en-US" dirty="0"/>
            </a:br>
            <a:endParaRPr lang="en-US" dirty="0"/>
          </a:p>
        </p:txBody>
      </p:sp>
      <p:pic>
        <p:nvPicPr>
          <p:cNvPr id="4" name="Picture 3">
            <a:extLst>
              <a:ext uri="{FF2B5EF4-FFF2-40B4-BE49-F238E27FC236}">
                <a16:creationId xmlns:a16="http://schemas.microsoft.com/office/drawing/2014/main" id="{874550D7-BB93-4054-94E4-98A3E68C09B5}"/>
              </a:ext>
            </a:extLst>
          </p:cNvPr>
          <p:cNvPicPr>
            <a:picLocks noChangeAspect="1"/>
          </p:cNvPicPr>
          <p:nvPr/>
        </p:nvPicPr>
        <p:blipFill>
          <a:blip r:embed="rId2"/>
          <a:stretch>
            <a:fillRect/>
          </a:stretch>
        </p:blipFill>
        <p:spPr>
          <a:xfrm>
            <a:off x="1276141" y="2669035"/>
            <a:ext cx="9877529" cy="3979818"/>
          </a:xfrm>
          <a:prstGeom prst="rect">
            <a:avLst/>
          </a:prstGeom>
        </p:spPr>
      </p:pic>
    </p:spTree>
    <p:extLst>
      <p:ext uri="{BB962C8B-B14F-4D97-AF65-F5344CB8AC3E}">
        <p14:creationId xmlns:p14="http://schemas.microsoft.com/office/powerpoint/2010/main" val="82735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902F-2919-412E-A9AF-5D9963DD430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E571C86-97C4-4A48-8085-999E8D92D776}"/>
              </a:ext>
            </a:extLst>
          </p:cNvPr>
          <p:cNvSpPr>
            <a:spLocks noGrp="1"/>
          </p:cNvSpPr>
          <p:nvPr>
            <p:ph idx="1"/>
          </p:nvPr>
        </p:nvSpPr>
        <p:spPr/>
        <p:txBody>
          <a:bodyPr/>
          <a:lstStyle/>
          <a:p>
            <a:r>
              <a:rPr lang="en-US" dirty="0"/>
              <a:t>ERA5 Reanalysis</a:t>
            </a:r>
          </a:p>
          <a:p>
            <a:r>
              <a:rPr lang="en-US" dirty="0"/>
              <a:t>pl66 filter</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9" name="Ink 48">
                <a:extLst>
                  <a:ext uri="{FF2B5EF4-FFF2-40B4-BE49-F238E27FC236}">
                    <a16:creationId xmlns:a16="http://schemas.microsoft.com/office/drawing/2014/main" id="{821C348B-BDA3-449C-BB48-FE7D3D88BA34}"/>
                  </a:ext>
                </a:extLst>
              </p14:cNvPr>
              <p14:cNvContentPartPr/>
              <p14:nvPr/>
            </p14:nvContentPartPr>
            <p14:xfrm>
              <a:off x="4653228" y="772357"/>
              <a:ext cx="5999976" cy="1506931"/>
            </p14:xfrm>
          </p:contentPart>
        </mc:Choice>
        <mc:Fallback xmlns="">
          <p:pic>
            <p:nvPicPr>
              <p:cNvPr id="49" name="Ink 48">
                <a:extLst>
                  <a:ext uri="{FF2B5EF4-FFF2-40B4-BE49-F238E27FC236}">
                    <a16:creationId xmlns:a16="http://schemas.microsoft.com/office/drawing/2014/main" id="{821C348B-BDA3-449C-BB48-FE7D3D88BA34}"/>
                  </a:ext>
                </a:extLst>
              </p:cNvPr>
              <p:cNvPicPr/>
              <p:nvPr/>
            </p:nvPicPr>
            <p:blipFill>
              <a:blip r:embed="rId4"/>
              <a:stretch>
                <a:fillRect/>
              </a:stretch>
            </p:blipFill>
            <p:spPr>
              <a:xfrm>
                <a:off x="4617229" y="763357"/>
                <a:ext cx="6071614" cy="1524571"/>
              </a:xfrm>
              <a:prstGeom prst="rect">
                <a:avLst/>
              </a:prstGeom>
            </p:spPr>
          </p:pic>
        </mc:Fallback>
      </mc:AlternateContent>
      <p:pic>
        <p:nvPicPr>
          <p:cNvPr id="6" name="Picture 5">
            <a:extLst>
              <a:ext uri="{FF2B5EF4-FFF2-40B4-BE49-F238E27FC236}">
                <a16:creationId xmlns:a16="http://schemas.microsoft.com/office/drawing/2014/main" id="{CD1736D4-FFD4-4E1C-AC81-84178AD3EE44}"/>
              </a:ext>
            </a:extLst>
          </p:cNvPr>
          <p:cNvPicPr>
            <a:picLocks noChangeAspect="1"/>
          </p:cNvPicPr>
          <p:nvPr/>
        </p:nvPicPr>
        <p:blipFill>
          <a:blip r:embed="rId5"/>
          <a:stretch>
            <a:fillRect/>
          </a:stretch>
        </p:blipFill>
        <p:spPr>
          <a:xfrm>
            <a:off x="2291023" y="2842033"/>
            <a:ext cx="9810541" cy="3934709"/>
          </a:xfrm>
          <a:prstGeom prst="rect">
            <a:avLst/>
          </a:prstGeom>
        </p:spPr>
      </p:pic>
    </p:spTree>
    <p:extLst>
      <p:ext uri="{BB962C8B-B14F-4D97-AF65-F5344CB8AC3E}">
        <p14:creationId xmlns:p14="http://schemas.microsoft.com/office/powerpoint/2010/main" val="455209501"/>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6897</TotalTime>
  <Words>1436</Words>
  <Application>Microsoft Office PowerPoint</Application>
  <PresentationFormat>Widescreen</PresentationFormat>
  <Paragraphs>113</Paragraphs>
  <Slides>21</Slides>
  <Notes>9</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Wingdings</vt:lpstr>
      <vt:lpstr>Office Theme</vt:lpstr>
      <vt:lpstr>Diurnal and Low Frequency Northward Winds off Chile</vt:lpstr>
      <vt:lpstr>Scientific Question: How much of the northward wind speed variability in a month is diurnal or higher, and how much is a lower, frequency off of Chile? (10% in CCS Boreal Summer) </vt:lpstr>
      <vt:lpstr>Methods</vt:lpstr>
      <vt:lpstr>PowerPoint Presentation</vt:lpstr>
      <vt:lpstr>Areas to Explore Further</vt:lpstr>
      <vt:lpstr>Variability in the whole time series</vt:lpstr>
      <vt:lpstr>Goals and Tasks</vt:lpstr>
      <vt:lpstr>Scientific Question: How much of the northward wind speed variability in a month is diurnal or higher, and how much is a lower, frequency off of Chile?  </vt:lpstr>
      <vt:lpstr>Methods</vt:lpstr>
      <vt:lpstr>New mean and std with improved CI’s  N = number of samples for mean and std  N* = 10 for CI’s</vt:lpstr>
      <vt:lpstr>Variability in the whole time series (revisited)</vt:lpstr>
      <vt:lpstr>Variability explained by high and low-passed frequency signals</vt:lpstr>
      <vt:lpstr>Goals and Tasks</vt:lpstr>
      <vt:lpstr>Tasks from last meeting</vt:lpstr>
      <vt:lpstr>N* from Autocorrelation</vt:lpstr>
      <vt:lpstr>In contrast with the high-passed \tau^ind =38 N* = 2393</vt:lpstr>
      <vt:lpstr>Adjusted CI’s with new N*</vt:lpstr>
      <vt:lpstr>Using a Lanczos filter </vt:lpstr>
      <vt:lpstr>PowerPoint Presentation</vt:lpstr>
      <vt:lpstr>What is the interannual variability of monthly means of northward 10-m wind velocity?</vt:lpstr>
      <vt:lpstr>How do monthly means of northward 10-m wind velocity change seasonally?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Diurnal and Low Frequency Northern Winds off Chile</dc:title>
  <dc:creator>Cooley, Kylene</dc:creator>
  <cp:lastModifiedBy>Cooley, Kylene</cp:lastModifiedBy>
  <cp:revision>46</cp:revision>
  <dcterms:created xsi:type="dcterms:W3CDTF">2020-05-27T18:23:33Z</dcterms:created>
  <dcterms:modified xsi:type="dcterms:W3CDTF">2020-09-25T00:55:02Z</dcterms:modified>
</cp:coreProperties>
</file>