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5" r:id="rId11"/>
    <p:sldId id="264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2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9:05:4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2169 2776 0 0,'0'-38'6674'0'0,"6"35"-2273"0"0,18-17-2410 0 0,113-45-1006 0 0,-106 55-898 0 0,535-169-474 0 0,-302 88 241 0 0,119-38-306 0 0,-204 74 249 0 0,3 7 1 0 0,1 9-1 0 0,184-15 203 0 0,-40 4-674 0 0,-63-10 761 0 0,550-102 28 0 0,-405 62-315 0 0,-168 26 668 0 0,399-41-728 0 0,-421 53 377 0 0,-164 43-90 0 0,1 4 1 0 0,0 2-1 0 0,1 2 0 0 0,49-2-27 0 0,-22 1-9 0 0,487-95 108 0 0,-408 62 365 0 0,342-39-984 0 0,-317 25 578 0 0,256-21 72 0 0,-267 38-89 0 0,-130 19-31 0 0,-4 7-34 0 0,1 2-1 0 0,0 3 1 0 0,1 1 0 0 0,1 2-1 0 0,-1 2 1 0 0,3 2 24 0 0,68-11-116 0 0,121-24-5 0 0,-152 13 118 0 0,-64 19 30 0 0,0 1 1 0 0,1 1-1 0 0,-1 1 0 0 0,1 0 0 0 0,0 2 1 0 0,0 1-1 0 0,5 0-27 0 0,55-5-90 0 0,195-31 15 0 0,-218 20 209 0 0,3-4-322 0 0,-61 21 220 0 0,10-10 3 0 0,34-9-39 0 0,-45 19 27 0 0,-2-2 12 0 0,-93 27-321 0 0,90-9-1910 0 0,20-26-3626 0 0,-15-1 1813 0 0,-2 5 2183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EA97-1EC7-4F85-A8C4-247139B65AC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9E86-D76E-4569-9EA2-B7BB8F34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N* is useful for confidence intervals of independent synoptic-band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N* for independent events on diurnal </a:t>
            </a:r>
            <a:r>
              <a:rPr lang="en-US"/>
              <a:t>time scales.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142-9CC5-4887-AA30-944F6632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82CB-0A50-4767-8869-455FB6BC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0BA4-EC33-4771-B822-BAC3CED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9377-D3C3-4343-9CDA-587F3FA0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34C8-3AEA-45A9-9038-A6C2C41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647-7B3B-4EE0-B7E1-F2309FC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263E-3A34-4075-9E00-239ACEF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BB13-5B01-4C14-A754-AC22BD6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516B-241F-4333-9253-7293BA1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08A0-CB99-4EBE-BF61-BAA9994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EB70D-01B3-44C3-B1B7-4246C80B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0EFB-1560-4140-AEC7-6A988455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894B-6156-40A9-8712-1594C65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606-2844-41F7-93B1-3B31599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002-EAE1-4757-AC9E-2DD42B4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F26-3E36-46D9-B433-1268C975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34F4-9A7D-4BC1-937E-F6ABB156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8D8C-2CE1-4FDA-A8A6-A2755D3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DF1-EA32-4FD0-859B-EBA6BB0D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4796-227E-4C72-AB91-3B054F1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EB2-048E-4B56-9B5D-20B3AA4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406E-3BF2-4BCF-BEC7-676BAD4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0014-6A1F-476F-83EF-6AA2E22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EDD3-33B9-42E5-9F69-F68FD56B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B20C-DF16-4C53-AD9D-793D4B3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DAA1-F511-4265-82CC-ABF7FE4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C3-9DA8-43CF-942C-C950E522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69C4-EBF3-4AE5-8ADB-14897522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5BB2-DD8E-4DE3-877F-FC0A3AB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A2B1-508F-4154-B7B5-3FE85374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884D-46ED-4187-BEF2-CFD1EFBE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A81-E808-4270-8242-26F1CCE9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9786-3E00-4BA3-89D9-F9C0CE69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9BC7-1D76-4FD8-8020-106DB70B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E92E-FCB0-46E4-A7F1-7C93611E0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FA6FD-8C9A-49BE-80E0-42BDC8E0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40CB0-7886-42A4-A859-8FF3E40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21AD4-AF04-4F1A-A547-902A97E9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4BF1-124E-47D1-BFF1-5F51542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89B-E43A-4B12-821C-3C9157C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9945F-D947-4B8C-AB40-6C4BD7A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169E-01BE-4763-9738-35F853F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E532-686F-4D75-BB54-33D5AE5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AE0EB-FAE5-4DC9-B81E-B5E72AA5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1ED1-F526-4EE0-A5D7-80FB274F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CCD9-99D7-4E4E-AD12-6271C88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BC2-378B-4A1F-9DEB-A34D0F3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1EB3-0AFC-4061-A44D-41966F1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EFC0-CD81-4172-A25B-D5E6B963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BF03-3214-4238-B3B5-61F6C0D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BFCF-A1AF-4A30-995A-DA62D11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F3DD-5CB5-414F-875D-F6CC148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9F34-3DB4-4F0A-8BD7-9DDAF05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D1707-6E3A-45F6-B2E7-8CF366B7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38E0-1723-493D-8BB6-EED6DA75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0DDD-35C2-4DDB-ACE6-98644D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AC4D-BC0C-40AD-8C81-BA1B806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8767-AC74-4266-9EE9-81BCF93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F807-2B97-412E-A18F-108693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3A80-74CC-411E-B99A-6309D295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631C-5D20-45D3-9F95-8A9B919E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1D6-A90E-4124-95ED-E96C5DE6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3D58-81BA-4949-8743-8A7F9D5B0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070-DD14-4194-85F8-6903D782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3" y="523783"/>
            <a:ext cx="6439270" cy="2707688"/>
          </a:xfrm>
        </p:spPr>
        <p:txBody>
          <a:bodyPr>
            <a:normAutofit fontScale="90000"/>
          </a:bodyPr>
          <a:lstStyle/>
          <a:p>
            <a:r>
              <a:rPr lang="en-US" dirty="0"/>
              <a:t>Diurnal and Low Frequency Northward Winds off Chile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49F7-BAFA-415F-9A7D-51BDF71A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19" y="1387545"/>
            <a:ext cx="3856054" cy="4671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D8634-161F-4287-9378-57165B03607C}"/>
              </a:ext>
            </a:extLst>
          </p:cNvPr>
          <p:cNvSpPr txBox="1"/>
          <p:nvPr/>
        </p:nvSpPr>
        <p:spPr>
          <a:xfrm flipH="1">
            <a:off x="1501657" y="4412202"/>
            <a:ext cx="4783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Lengua</a:t>
            </a:r>
            <a:r>
              <a:rPr lang="en-US" dirty="0"/>
              <a:t> de </a:t>
            </a:r>
            <a:r>
              <a:rPr lang="en-US" dirty="0" err="1"/>
              <a:t>Vaca</a:t>
            </a:r>
            <a:r>
              <a:rPr lang="en-US" dirty="0"/>
              <a:t>, Coquimbo, Chile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VOCALS </a:t>
            </a:r>
            <a:r>
              <a:rPr lang="en-US" dirty="0" err="1"/>
              <a:t>CUpEx</a:t>
            </a:r>
            <a:r>
              <a:rPr lang="en-US" dirty="0"/>
              <a:t> (2011)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Predominant equatorward winds are very strong, so reversed/weakened winds are v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upwelling site off Chile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14:cNvPr>
              <p14:cNvContentPartPr/>
              <p14:nvPr/>
            </p14:nvContentPartPr>
            <p14:xfrm>
              <a:off x="5323233" y="3839075"/>
              <a:ext cx="3317040" cy="7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593" y="3830435"/>
                <a:ext cx="333468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C42-E5F3-4321-8313-332CF8BF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New mean and std with improved CI’s</a:t>
            </a:r>
            <a:br>
              <a:rPr lang="en-US" sz="3200" dirty="0"/>
            </a:br>
            <a:r>
              <a:rPr lang="en-US" sz="2400" dirty="0"/>
              <a:t>	N = number of samples for mean and std</a:t>
            </a:r>
            <a:br>
              <a:rPr lang="en-US" sz="2400" dirty="0"/>
            </a:br>
            <a:r>
              <a:rPr lang="en-US" sz="2400" dirty="0"/>
              <a:t>	N* = 10 for CI’s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B2B1-8A1B-48C6-8BCD-C9F1F4F9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68" y="1622740"/>
            <a:ext cx="9143999" cy="24186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C3CD6-7BD7-4E53-9920-27E500DD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7" y="4076264"/>
            <a:ext cx="9144000" cy="26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low-passed signal was 0.92 and from high-passed was 0.06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difference between cross terms is this amount which is less than 2% of the variability (1.57%)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total of all of these is 1, so we can say we found variability correctly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much less diurnal variability than I expected in my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0F8E-4602-41F4-AB60-9086B52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explained by high and low-passed frequency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F49A1-7D52-48BD-B1EA-F5D916F8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18" y="1653817"/>
            <a:ext cx="9216780" cy="4031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1FC26-7C8B-4658-9E86-6C849802AD56}"/>
              </a:ext>
            </a:extLst>
          </p:cNvPr>
          <p:cNvSpPr txBox="1"/>
          <p:nvPr/>
        </p:nvSpPr>
        <p:spPr>
          <a:xfrm flipH="1">
            <a:off x="384932" y="5685183"/>
            <a:ext cx="1165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figure, we can see how the variability explained by the diurnal and higher frequency signal is on the order we expected in the hypothesis (at least 10%) for the months NDJFM. For the other part of the year, the variability is lower in this area of the Chile-Peru System than in the CCS.  </a:t>
            </a:r>
          </a:p>
        </p:txBody>
      </p:sp>
    </p:spTree>
    <p:extLst>
      <p:ext uri="{BB962C8B-B14F-4D97-AF65-F5344CB8AC3E}">
        <p14:creationId xmlns:p14="http://schemas.microsoft.com/office/powerpoint/2010/main" val="365683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741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A4CD-A43C-446C-81DF-75A11F1C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N* from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562BF0-B257-4AED-8E21-DDEEAD50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200" y="265023"/>
            <a:ext cx="6514783" cy="3163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B001-541F-4A54-BF0C-7BE10661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“rule of thumb”:</a:t>
            </a:r>
          </a:p>
          <a:p>
            <a:r>
              <a:rPr lang="en-US" dirty="0"/>
              <a:t>T = 90934 hours</a:t>
            </a:r>
          </a:p>
          <a:p>
            <a:r>
              <a:rPr lang="en-US" dirty="0"/>
              <a:t>\</a:t>
            </a:r>
            <a:r>
              <a:rPr lang="en-US" dirty="0" err="1"/>
              <a:t>tau^ind</a:t>
            </a:r>
            <a:r>
              <a:rPr lang="en-US" dirty="0"/>
              <a:t> = 26 hours for entire time series and low-passed signal</a:t>
            </a:r>
          </a:p>
          <a:p>
            <a:r>
              <a:rPr lang="en-US" dirty="0"/>
              <a:t>N* = 350 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DFE66-6683-444A-A4F0-7FF1A997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00" y="3594591"/>
            <a:ext cx="6514783" cy="29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00C-6714-4BE1-883C-1663F95B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contrast with the high-passed \</a:t>
            </a:r>
            <a:r>
              <a:rPr lang="en-US" dirty="0" err="1"/>
              <a:t>tau^ind</a:t>
            </a:r>
            <a:r>
              <a:rPr lang="en-US" dirty="0"/>
              <a:t> =38</a:t>
            </a:r>
            <a:br>
              <a:rPr lang="en-US" dirty="0"/>
            </a:br>
            <a:r>
              <a:rPr lang="en-US" dirty="0"/>
              <a:t>N* = 2393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C4978-1270-4D86-8105-650D7576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9324"/>
            <a:ext cx="10515600" cy="4223940"/>
          </a:xfrm>
        </p:spPr>
      </p:pic>
    </p:spTree>
    <p:extLst>
      <p:ext uri="{BB962C8B-B14F-4D97-AF65-F5344CB8AC3E}">
        <p14:creationId xmlns:p14="http://schemas.microsoft.com/office/powerpoint/2010/main" val="357821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(10% in CCS Boreal Summer)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88BC7-B71A-442C-88E8-3FD9177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717"/>
            <a:ext cx="12192000" cy="41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59B709-1D9D-4194-80F8-DAE82BDB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244" y="2586000"/>
            <a:ext cx="8909943" cy="3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D25CF-6D59-4B12-9858-67A61D5A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2" y="223808"/>
            <a:ext cx="8977369" cy="247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C926-4818-4B43-A33C-54FDD9D2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149541"/>
            <a:ext cx="10482548" cy="28919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C13C2-E54A-4068-A672-D3711DAD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1033" y="3429000"/>
            <a:ext cx="10515600" cy="2891927"/>
          </a:xfrm>
        </p:spPr>
      </p:pic>
    </p:spTree>
    <p:extLst>
      <p:ext uri="{BB962C8B-B14F-4D97-AF65-F5344CB8AC3E}">
        <p14:creationId xmlns:p14="http://schemas.microsoft.com/office/powerpoint/2010/main" val="2640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8CC1-5492-4464-B5A1-B9129416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Explore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F1EE1-11C2-4240-8197-C84A5AAC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5802"/>
            <a:ext cx="5983875" cy="4487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EFC1E-19C6-435E-8134-C334AF27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4" y="1335802"/>
            <a:ext cx="5983875" cy="4487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68C7B-A7E7-4CC3-8EA8-199BB028AD86}"/>
              </a:ext>
            </a:extLst>
          </p:cNvPr>
          <p:cNvSpPr txBox="1"/>
          <p:nvPr/>
        </p:nvSpPr>
        <p:spPr>
          <a:xfrm>
            <a:off x="372862" y="6036816"/>
            <a:ext cx="114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standard deviation, confidence intervals, and variability. Probably need to look at what I considered to be independent observations and fix this, or consider the time series as a whole, instead </a:t>
            </a:r>
            <a:r>
              <a:rPr lang="en-US"/>
              <a:t>of the monthly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 passed signal was 0.92 and from high-passed was 0.06 </a:t>
                </a:r>
                <a:r>
                  <a:rPr lang="en-US" dirty="0"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also much less diurnal variability than I expected in my hypothesis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We talked before about how N=10: first thought should take monthly mean to be independent observations, now thinking of it as N*. Am I still not fully understanding where this comes from?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6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374034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50D7-BB93-4054-94E4-98A3E68C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1" y="2669035"/>
            <a:ext cx="9877529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1736D4-FFD4-4E1C-AC81-84178AD3E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23" y="2842033"/>
            <a:ext cx="9810541" cy="39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4744</TotalTime>
  <Words>880</Words>
  <Application>Microsoft Office PowerPoint</Application>
  <PresentationFormat>Widescreen</PresentationFormat>
  <Paragraphs>82</Paragraphs>
  <Slides>15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Diurnal and Low Frequency Northward Winds off Chile</vt:lpstr>
      <vt:lpstr>Scientific Question: How much of the northward wind speed variability in a month is diurnal or higher, and how much is a lower, frequency off of Chile? (10% in CCS Boreal Summer) </vt:lpstr>
      <vt:lpstr>Methods</vt:lpstr>
      <vt:lpstr>PowerPoint Presentation</vt:lpstr>
      <vt:lpstr>Areas to Explore Further</vt:lpstr>
      <vt:lpstr>Variability in the whole time series</vt:lpstr>
      <vt:lpstr>Goals and Tasks</vt:lpstr>
      <vt:lpstr>Scientific Question: How much of the northward wind speed variability in a month is diurnal or higher, and how much is a lower, frequency off of Chile?  </vt:lpstr>
      <vt:lpstr>Methods</vt:lpstr>
      <vt:lpstr>New mean and std with improved CI’s  N = number of samples for mean and std  N* = 10 for CI’s</vt:lpstr>
      <vt:lpstr>Variability in the whole time series (revisited)</vt:lpstr>
      <vt:lpstr>Variability explained by high and low-passed frequency signals</vt:lpstr>
      <vt:lpstr>Goals and Tasks</vt:lpstr>
      <vt:lpstr>N* from Autocorrelation</vt:lpstr>
      <vt:lpstr>In contrast with the high-passed \tau^ind =38 N* = 2393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Diurnal and Low Frequency Northern Winds off Chile</dc:title>
  <dc:creator>Cooley, Kylene</dc:creator>
  <cp:lastModifiedBy>Cooley, Kylene</cp:lastModifiedBy>
  <cp:revision>33</cp:revision>
  <dcterms:created xsi:type="dcterms:W3CDTF">2020-05-27T18:23:33Z</dcterms:created>
  <dcterms:modified xsi:type="dcterms:W3CDTF">2020-08-28T00:37:39Z</dcterms:modified>
</cp:coreProperties>
</file>