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K- VECINOS MAS CERCANOS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K-NN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908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algoritmo clasifica cada dato nuevo en el grupo que corresponda, según tenga </a:t>
            </a:r>
            <a:r>
              <a:rPr lang="es-MX" b="1" i="1" dirty="0"/>
              <a:t>k</a:t>
            </a:r>
            <a:r>
              <a:rPr lang="es-MX" dirty="0"/>
              <a:t> vecinos más cerca de un grupo o de otro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AutoShape 2" descr="Resultado de imagen para k vecinos mas cercanos"/>
          <p:cNvSpPr>
            <a:spLocks noChangeAspect="1" noChangeArrowheads="1"/>
          </p:cNvSpPr>
          <p:nvPr/>
        </p:nvSpPr>
        <p:spPr bwMode="auto">
          <a:xfrm>
            <a:off x="3264534" y="4806359"/>
            <a:ext cx="2104299" cy="21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829" t="24554" r="25972" b="16875"/>
          <a:stretch/>
        </p:blipFill>
        <p:spPr>
          <a:xfrm>
            <a:off x="3735978" y="3289604"/>
            <a:ext cx="4624251" cy="30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aprendizaje sucede en el mismo momento en el que se prueban los datos de test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Es </a:t>
            </a:r>
            <a:r>
              <a:rPr lang="es-MX" dirty="0"/>
              <a:t>un algoritmo </a:t>
            </a:r>
            <a:r>
              <a:rPr lang="es-MX" dirty="0" err="1"/>
              <a:t>lazy</a:t>
            </a:r>
            <a:r>
              <a:rPr lang="es-MX" dirty="0"/>
              <a:t>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methods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4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 en data </a:t>
            </a:r>
            <a:r>
              <a:rPr lang="es-MX" dirty="0" err="1"/>
              <a:t>mining</a:t>
            </a:r>
            <a:r>
              <a:rPr lang="es-MX" dirty="0"/>
              <a:t> (minería de datos), por lo que su uso en aprendizaje automático (Machine </a:t>
            </a:r>
            <a:r>
              <a:rPr lang="es-MX" dirty="0" err="1"/>
              <a:t>Learning</a:t>
            </a:r>
            <a:r>
              <a:rPr lang="es-MX" dirty="0"/>
              <a:t>) es una de sus aplicaciones clave para, por ejemplo, sistemas de </a:t>
            </a:r>
            <a:r>
              <a:rPr lang="es-MX" dirty="0" smtClean="0"/>
              <a:t>recomendación</a:t>
            </a:r>
          </a:p>
          <a:p>
            <a:endParaRPr lang="es-MX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7980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83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K- VECINOS MAS CERCANOS</vt:lpstr>
      <vt:lpstr>CONCEPTO</vt:lpstr>
      <vt:lpstr>¿Cómo funciona?</vt:lpstr>
      <vt:lpstr>APLICACIONES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VECINOS MAS CERCANOS</dc:title>
  <dc:creator>Jonathan B. M.</dc:creator>
  <cp:lastModifiedBy>Jonathan B. M.</cp:lastModifiedBy>
  <cp:revision>5</cp:revision>
  <dcterms:created xsi:type="dcterms:W3CDTF">2019-05-29T21:03:41Z</dcterms:created>
  <dcterms:modified xsi:type="dcterms:W3CDTF">2019-05-29T21:30:49Z</dcterms:modified>
</cp:coreProperties>
</file>