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D8"/>
    <a:srgbClr val="65A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16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420-6A92-4DC2-8591-889C8603F9D7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059B-B3EB-47F3-8BC6-5CF7158CCF5E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2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A8F7-9E1C-4330-89D8-5ACAE3F4BA4B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1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7B83-498B-4930-8185-A988F003D33A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95BC-C76F-444E-B3FB-BD27E4F798B7}" type="datetime1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6AE-AB60-4652-AB2E-D952392D1655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63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A4F-E2CF-4D07-BEAB-A6631996DDD1}" type="datetime1">
              <a:rPr lang="ru-RU" smtClean="0"/>
              <a:t>14.03.2024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3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858-6E04-484B-9C45-539F27E3937C}" type="datetime1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92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3F91-F2E8-4402-9B00-8213E0D61D50}" type="datetime1">
              <a:rPr lang="ru-RU" smtClean="0"/>
              <a:t>14.03.2024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844-36E3-4D2D-9EE0-8615F370CF07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31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B46-112F-45DA-B602-9179791C6F92}" type="datetime1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1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19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9321" y="2433911"/>
            <a:ext cx="10003536" cy="199017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111686" y="5082670"/>
            <a:ext cx="3168706" cy="160159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1685" y="5291769"/>
            <a:ext cx="2926081" cy="121556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А.В. </a:t>
            </a:r>
            <a:r>
              <a:rPr lang="ru-RU" dirty="0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Черных</a:t>
            </a:r>
            <a:endParaRPr lang="en-US" dirty="0" smtClean="0">
              <a:solidFill>
                <a:srgbClr val="1A74D8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А.И.А. </a:t>
            </a:r>
            <a:r>
              <a:rPr lang="ru-RU" dirty="0" err="1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Мохамед</a:t>
            </a:r>
            <a:endParaRPr lang="en-US" dirty="0" smtClean="0">
              <a:solidFill>
                <a:srgbClr val="1A74D8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ahnschrift SemiLight" panose="020B0502040204020203" pitchFamily="34" charset="0"/>
              </a:rPr>
              <a:t>К.А.М. </a:t>
            </a:r>
            <a:r>
              <a:rPr lang="ru-RU" dirty="0" err="1" smtClean="0">
                <a:solidFill>
                  <a:srgbClr val="1A74D8"/>
                </a:solidFill>
                <a:latin typeface="Bahnschrift SemiLight" panose="020B0502040204020203" pitchFamily="34" charset="0"/>
              </a:rPr>
              <a:t>Фахи</a:t>
            </a:r>
            <a:r>
              <a:rPr lang="ru-RU" dirty="0" err="1">
                <a:solidFill>
                  <a:srgbClr val="1A74D8"/>
                </a:solidFill>
                <a:latin typeface="Bahnschrift SemiLight" panose="020B0502040204020203" pitchFamily="34" charset="0"/>
              </a:rPr>
              <a:t>м</a:t>
            </a:r>
            <a:endParaRPr lang="ru-RU" dirty="0">
              <a:solidFill>
                <a:srgbClr val="1A74D8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26" name="Picture 2" descr="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45" y="2718710"/>
            <a:ext cx="6963614" cy="14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66477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0824" y="2094266"/>
            <a:ext cx="8193024" cy="4379686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78" y="2207033"/>
            <a:ext cx="785922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Алексей Черных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тимлид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, дизайнер,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фулл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-стек, технический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писатель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Абдиладиф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Ибрахим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Али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Мохамед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-разработчик, разработчик баз данных, </a:t>
            </a:r>
            <a:r>
              <a:rPr lang="ru-RU" sz="3200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тестировщик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Карлос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Ашраф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Милад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Фахим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VK TG </a:t>
            </a:r>
            <a:r>
              <a:rPr lang="en-US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Git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- </a:t>
            </a: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-разработчик, </a:t>
            </a:r>
            <a:r>
              <a:rPr lang="ru-RU" sz="3200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тестировщик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316758" cy="278942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458501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Что такое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179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– веб-приложение для записи к врачу нужной специализации с возможностью выбора на карте конкретного врача и времени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приема.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797297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1110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 планах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Система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призвана </a:t>
            </a:r>
            <a:r>
              <a:rPr lang="ru-RU" sz="35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упростить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процесс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записи пациентов на прием к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специалистам.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Предоставляя удобную онлайн-платформу, мы стремимся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улучшить благосостояние граждан и сэкономить им время и нервы.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269798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62913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Цели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упрощение доступа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 медицинским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услугам;</a:t>
            </a:r>
          </a:p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оптимизация записи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на прием для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пациентов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37210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5682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Целевая аудитория: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граждане старше 18 лет, ищущие своего специалиста</a:t>
            </a: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валифицированные врачи и поставщики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медицинских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18407" y="-100584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0345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Технологии проекта: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HTML, CSS, JavaScript, React.</a:t>
            </a: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Java, Spring Framework.</a:t>
            </a: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База данных: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MySQL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0080" y="1984249"/>
            <a:ext cx="10945368" cy="46085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3" y="2175172"/>
            <a:ext cx="10634091" cy="42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0824" y="1984249"/>
            <a:ext cx="8193024" cy="460857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70" y="2082247"/>
            <a:ext cx="7944438" cy="44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90664" y="1757051"/>
            <a:ext cx="6967728" cy="4946905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64" y="1870362"/>
            <a:ext cx="6671127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176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SemiLight</vt:lpstr>
      <vt:lpstr>Bookman Old Style</vt:lpstr>
      <vt:lpstr>Calibri</vt:lpstr>
      <vt:lpstr>Calibri Light</vt:lpstr>
      <vt:lpstr>Тема Office</vt:lpstr>
      <vt:lpstr>Презентация PowerPoint</vt:lpstr>
      <vt:lpstr>Что такое Healhub?</vt:lpstr>
      <vt:lpstr>О планах Healhub</vt:lpstr>
      <vt:lpstr>Цели Healhub:</vt:lpstr>
      <vt:lpstr>Целевая аудитория:</vt:lpstr>
      <vt:lpstr>Технологии проекта:</vt:lpstr>
      <vt:lpstr>Как выглядит сайт</vt:lpstr>
      <vt:lpstr>Как выглядит сайт</vt:lpstr>
      <vt:lpstr>Как выглядит сайт</vt:lpstr>
      <vt:lpstr>Как выглядит сайт</vt:lpstr>
      <vt:lpstr>Команда healhub (7.5)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Aleks</cp:lastModifiedBy>
  <cp:revision>57</cp:revision>
  <dcterms:created xsi:type="dcterms:W3CDTF">2024-03-09T17:48:15Z</dcterms:created>
  <dcterms:modified xsi:type="dcterms:W3CDTF">2024-03-13T21:20:31Z</dcterms:modified>
</cp:coreProperties>
</file>