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15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7A"/>
    <a:srgbClr val="0060DC"/>
    <a:srgbClr val="82B1EE"/>
    <a:srgbClr val="1A74D8"/>
    <a:srgbClr val="65A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846" y="10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420-6A92-4DC2-8591-889C8603F9D7}" type="datetime1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50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059B-B3EB-47F3-8BC6-5CF7158CCF5E}" type="datetime1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04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A8F7-9E1C-4330-89D8-5ACAE3F4BA4B}" type="datetime1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81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7B83-498B-4930-8185-A988F003D33A}" type="datetime1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15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95BC-C76F-444E-B3FB-BD27E4F798B7}" type="datetime1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64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6AE-AB60-4652-AB2E-D952392D1655}" type="datetime1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508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9A4F-E2CF-4D07-BEAB-A6631996DDD1}" type="datetime1">
              <a:rPr lang="ru-RU" smtClean="0"/>
              <a:t>17.03.2024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232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A858-6E04-484B-9C45-539F27E3937C}" type="datetime1">
              <a:rPr lang="ru-RU" smtClean="0"/>
              <a:t>17.03.2024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4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3F91-F2E8-4402-9B00-8213E0D61D50}" type="datetime1">
              <a:rPr lang="ru-RU" smtClean="0"/>
              <a:t>17.03.2024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11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F844-36E3-4D2D-9EE0-8615F370CF07}" type="datetime1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62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6B46-112F-45DA-B602-9179791C6F92}" type="datetime1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28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28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109321" y="2433911"/>
            <a:ext cx="10003536" cy="199017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9111686" y="5082670"/>
            <a:ext cx="3168706" cy="160159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1685" y="5291769"/>
            <a:ext cx="2926081" cy="121556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>
                <a:solidFill>
                  <a:srgbClr val="1A74D8"/>
                </a:solidFill>
                <a:latin typeface="Bookman Old Style" panose="02050604050505020204" pitchFamily="18" charset="0"/>
              </a:rPr>
              <a:t>А.В. </a:t>
            </a:r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Черных</a:t>
            </a:r>
            <a:endParaRPr lang="en-US" dirty="0" smtClean="0">
              <a:solidFill>
                <a:srgbClr val="1A74D8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ru-RU" dirty="0">
                <a:solidFill>
                  <a:srgbClr val="1A74D8"/>
                </a:solidFill>
                <a:latin typeface="Bookman Old Style" panose="02050604050505020204" pitchFamily="18" charset="0"/>
              </a:rPr>
              <a:t>А.И.А. </a:t>
            </a:r>
            <a:r>
              <a:rPr lang="ru-RU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Мохамед</a:t>
            </a:r>
            <a:endParaRPr lang="en-US" dirty="0" smtClean="0">
              <a:solidFill>
                <a:srgbClr val="1A74D8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ru-RU" dirty="0">
                <a:solidFill>
                  <a:srgbClr val="1A74D8"/>
                </a:solidFill>
                <a:latin typeface="Bookman Old Style" panose="02050604050505020204" pitchFamily="18" charset="0"/>
              </a:rPr>
              <a:t>К.А.М. </a:t>
            </a:r>
            <a:r>
              <a:rPr lang="ru-RU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Фахи</a:t>
            </a:r>
            <a:r>
              <a:rPr lang="ru-RU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м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45" y="2718710"/>
            <a:ext cx="6963614" cy="142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66477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-301" y="-1"/>
            <a:ext cx="12349140" cy="6857999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478" y="2207033"/>
            <a:ext cx="7859222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grpSp>
        <p:nvGrpSpPr>
          <p:cNvPr id="16" name="Группа 15"/>
          <p:cNvGrpSpPr/>
          <p:nvPr/>
        </p:nvGrpSpPr>
        <p:grpSpPr>
          <a:xfrm>
            <a:off x="988952" y="2055813"/>
            <a:ext cx="10163680" cy="2539446"/>
            <a:chOff x="988952" y="2055813"/>
            <a:chExt cx="10163680" cy="2539446"/>
          </a:xfrm>
        </p:grpSpPr>
        <p:pic>
          <p:nvPicPr>
            <p:cNvPr id="1030" name="Picture 6" descr="https://sun9-78.userapi.com/impg/fqUnJnEpjs5dXuTLApq-BQHn67Qp8g0CuUyLMg/dUNLPbeVezE.jpg?size=1080x1080&amp;quality=95&amp;sign=c4c528612bb6ca486990c5e068131982&amp;type=album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08"/>
            <a:stretch/>
          </p:blipFill>
          <p:spPr bwMode="auto">
            <a:xfrm>
              <a:off x="4642351" y="2055813"/>
              <a:ext cx="2856882" cy="2528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sun9-45.userapi.com/impg/Ll2DmofEoH8WHRKGmH87IQBMGhA8fPeDnksMoA/tQ8DWyIHaj8.jpg?size=1620x2160&amp;quality=95&amp;sign=1d777a1301cf76a6f8bf4259deafa44b&amp;type=album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94" t="48058" r="38930" b="33892"/>
            <a:stretch/>
          </p:blipFill>
          <p:spPr bwMode="auto">
            <a:xfrm>
              <a:off x="988952" y="2055813"/>
              <a:ext cx="2856882" cy="2539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sun9-48.userapi.com/impg/OAtKspPmEMW5GEgpwzL3fApg3NfdjcBwPHzdsA/63WvAGVPPl8.jpg?size=646x1080&amp;quality=96&amp;sign=6a5d82501eb0d651e9d43c67e8023a8d&amp;type=album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4" b="39974"/>
            <a:stretch/>
          </p:blipFill>
          <p:spPr bwMode="auto">
            <a:xfrm>
              <a:off x="8295750" y="2060024"/>
              <a:ext cx="2856882" cy="251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            </a:t>
            </a:r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-3835021" y="4408227"/>
            <a:ext cx="19884788" cy="2882009"/>
          </a:xfrm>
          <a:prstGeom prst="ellipse">
            <a:avLst/>
          </a:prstGeom>
          <a:solidFill>
            <a:srgbClr val="006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-3987421" y="-594425"/>
            <a:ext cx="19884788" cy="2882009"/>
          </a:xfrm>
          <a:prstGeom prst="ellipse">
            <a:avLst/>
          </a:prstGeom>
          <a:solidFill>
            <a:srgbClr val="006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957098" y="-606694"/>
            <a:ext cx="8376601" cy="7817548"/>
          </a:xfrm>
          <a:prstGeom prst="rect">
            <a:avLst/>
          </a:prstGeom>
          <a:gradFill flip="none" rotWithShape="1">
            <a:gsLst>
              <a:gs pos="100000">
                <a:srgbClr val="0060DC">
                  <a:alpha val="50000"/>
                </a:srgbClr>
              </a:gs>
              <a:gs pos="100000">
                <a:schemeClr val="accent1">
                  <a:alpha val="0"/>
                  <a:lumMod val="100000"/>
                </a:schemeClr>
              </a:gs>
              <a:gs pos="0">
                <a:schemeClr val="accent1">
                  <a:lumMod val="10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9053" y="436613"/>
            <a:ext cx="9473485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 txBox="1">
            <a:spLocks/>
          </p:cNvSpPr>
          <p:nvPr/>
        </p:nvSpPr>
        <p:spPr>
          <a:xfrm>
            <a:off x="133363" y="16082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Команда </a:t>
            </a:r>
            <a:r>
              <a:rPr lang="en-US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 (7.5)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 txBox="1">
            <a:spLocks/>
          </p:cNvSpPr>
          <p:nvPr/>
        </p:nvSpPr>
        <p:spPr>
          <a:xfrm>
            <a:off x="4136315" y="2222338"/>
            <a:ext cx="8318870" cy="2372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Карлос </a:t>
            </a:r>
            <a:r>
              <a:rPr lang="ru-RU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Ашраф</a:t>
            </a:r>
            <a:r>
              <a:rPr lang="ru-RU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Милад</a:t>
            </a:r>
            <a:r>
              <a:rPr lang="ru-RU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ru-RU" b="1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Фахим</a:t>
            </a:r>
            <a:endParaRPr lang="en-US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ru-RU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фронтенд</a:t>
            </a:r>
            <a:r>
              <a:rPr lang="ru-RU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-разработчик</a:t>
            </a:r>
            <a:r>
              <a:rPr lang="ru-RU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тестировщик</a:t>
            </a:r>
            <a:endParaRPr lang="ru-RU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3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grpSp>
        <p:nvGrpSpPr>
          <p:cNvPr id="16" name="Группа 15"/>
          <p:cNvGrpSpPr/>
          <p:nvPr/>
        </p:nvGrpSpPr>
        <p:grpSpPr>
          <a:xfrm>
            <a:off x="-2851078" y="2078183"/>
            <a:ext cx="10163680" cy="2539446"/>
            <a:chOff x="988952" y="2055813"/>
            <a:chExt cx="10163680" cy="2539446"/>
          </a:xfrm>
        </p:grpSpPr>
        <p:pic>
          <p:nvPicPr>
            <p:cNvPr id="1030" name="Picture 6" descr="https://sun9-78.userapi.com/impg/fqUnJnEpjs5dXuTLApq-BQHn67Qp8g0CuUyLMg/dUNLPbeVezE.jpg?size=1080x1080&amp;quality=95&amp;sign=c4c528612bb6ca486990c5e068131982&amp;type=album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08"/>
            <a:stretch/>
          </p:blipFill>
          <p:spPr bwMode="auto">
            <a:xfrm>
              <a:off x="4642351" y="2055813"/>
              <a:ext cx="2856882" cy="2528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sun9-45.userapi.com/impg/Ll2DmofEoH8WHRKGmH87IQBMGhA8fPeDnksMoA/tQ8DWyIHaj8.jpg?size=1620x2160&amp;quality=95&amp;sign=1d777a1301cf76a6f8bf4259deafa44b&amp;type=album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94" t="48058" r="38930" b="33892"/>
            <a:stretch/>
          </p:blipFill>
          <p:spPr bwMode="auto">
            <a:xfrm>
              <a:off x="988952" y="2055813"/>
              <a:ext cx="2856882" cy="2539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sun9-48.userapi.com/impg/OAtKspPmEMW5GEgpwzL3fApg3NfdjcBwPHzdsA/63WvAGVPPl8.jpg?size=646x1080&amp;quality=96&amp;sign=6a5d82501eb0d651e9d43c67e8023a8d&amp;type=album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4" b="39974"/>
            <a:stretch/>
          </p:blipFill>
          <p:spPr bwMode="auto">
            <a:xfrm>
              <a:off x="8295750" y="2060024"/>
              <a:ext cx="2856882" cy="251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            </a:t>
            </a:r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-3835021" y="4408227"/>
            <a:ext cx="19884788" cy="2882009"/>
          </a:xfrm>
          <a:prstGeom prst="ellipse">
            <a:avLst/>
          </a:prstGeom>
          <a:solidFill>
            <a:srgbClr val="006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-3987421" y="-594425"/>
            <a:ext cx="19884788" cy="2882009"/>
          </a:xfrm>
          <a:prstGeom prst="ellipse">
            <a:avLst/>
          </a:prstGeom>
          <a:solidFill>
            <a:srgbClr val="006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957098" y="-606694"/>
            <a:ext cx="8376601" cy="7817548"/>
          </a:xfrm>
          <a:prstGeom prst="rect">
            <a:avLst/>
          </a:prstGeom>
          <a:gradFill flip="none" rotWithShape="1">
            <a:gsLst>
              <a:gs pos="100000">
                <a:srgbClr val="0060DC">
                  <a:alpha val="50000"/>
                </a:srgbClr>
              </a:gs>
              <a:gs pos="100000">
                <a:schemeClr val="accent1">
                  <a:alpha val="0"/>
                  <a:lumMod val="100000"/>
                </a:schemeClr>
              </a:gs>
              <a:gs pos="0">
                <a:schemeClr val="accent1">
                  <a:lumMod val="10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9053" y="436613"/>
            <a:ext cx="9473485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 txBox="1">
            <a:spLocks/>
          </p:cNvSpPr>
          <p:nvPr/>
        </p:nvSpPr>
        <p:spPr>
          <a:xfrm>
            <a:off x="133363" y="16082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Команда </a:t>
            </a:r>
            <a:r>
              <a:rPr lang="en-US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 (7.5)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 txBox="1">
            <a:spLocks/>
          </p:cNvSpPr>
          <p:nvPr/>
        </p:nvSpPr>
        <p:spPr>
          <a:xfrm>
            <a:off x="4136315" y="2222338"/>
            <a:ext cx="8318870" cy="2771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Абдиладиф</a:t>
            </a:r>
            <a:r>
              <a:rPr lang="ru-RU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Ибрахим</a:t>
            </a:r>
            <a:r>
              <a:rPr lang="ru-RU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Али </a:t>
            </a:r>
            <a:r>
              <a:rPr lang="ru-RU" b="1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Мохамед</a:t>
            </a:r>
            <a:endParaRPr lang="en-US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ru-RU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бэкенд</a:t>
            </a:r>
            <a:r>
              <a:rPr lang="ru-RU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-разработчик</a:t>
            </a:r>
            <a:r>
              <a:rPr lang="ru-RU" dirty="0">
                <a:solidFill>
                  <a:schemeClr val="bg1"/>
                </a:solidFill>
                <a:latin typeface="Bookman Old Style" panose="02050604050505020204" pitchFamily="18" charset="0"/>
              </a:rPr>
              <a:t>, разработчик баз данных, </a:t>
            </a:r>
            <a:r>
              <a:rPr lang="ru-RU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тестировщик</a:t>
            </a:r>
            <a:endParaRPr lang="ru-RU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5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grpSp>
        <p:nvGrpSpPr>
          <p:cNvPr id="16" name="Группа 15"/>
          <p:cNvGrpSpPr/>
          <p:nvPr/>
        </p:nvGrpSpPr>
        <p:grpSpPr>
          <a:xfrm>
            <a:off x="-6492636" y="2184013"/>
            <a:ext cx="10163680" cy="2539446"/>
            <a:chOff x="988952" y="2055813"/>
            <a:chExt cx="10163680" cy="2539446"/>
          </a:xfrm>
        </p:grpSpPr>
        <p:pic>
          <p:nvPicPr>
            <p:cNvPr id="1030" name="Picture 6" descr="https://sun9-78.userapi.com/impg/fqUnJnEpjs5dXuTLApq-BQHn67Qp8g0CuUyLMg/dUNLPbeVezE.jpg?size=1080x1080&amp;quality=95&amp;sign=c4c528612bb6ca486990c5e068131982&amp;type=album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08"/>
            <a:stretch/>
          </p:blipFill>
          <p:spPr bwMode="auto">
            <a:xfrm>
              <a:off x="4642351" y="2055813"/>
              <a:ext cx="2856882" cy="2528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sun9-45.userapi.com/impg/Ll2DmofEoH8WHRKGmH87IQBMGhA8fPeDnksMoA/tQ8DWyIHaj8.jpg?size=1620x2160&amp;quality=95&amp;sign=1d777a1301cf76a6f8bf4259deafa44b&amp;type=album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94" t="48058" r="38930" b="33892"/>
            <a:stretch/>
          </p:blipFill>
          <p:spPr bwMode="auto">
            <a:xfrm>
              <a:off x="988952" y="2055813"/>
              <a:ext cx="2856882" cy="2539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sun9-48.userapi.com/impg/OAtKspPmEMW5GEgpwzL3fApg3NfdjcBwPHzdsA/63WvAGVPPl8.jpg?size=646x1080&amp;quality=96&amp;sign=6a5d82501eb0d651e9d43c67e8023a8d&amp;type=album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4" b="39974"/>
            <a:stretch/>
          </p:blipFill>
          <p:spPr bwMode="auto">
            <a:xfrm>
              <a:off x="8295750" y="2060024"/>
              <a:ext cx="2856882" cy="251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            </a:t>
            </a:r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-3835021" y="4408227"/>
            <a:ext cx="19884788" cy="2882009"/>
          </a:xfrm>
          <a:prstGeom prst="ellipse">
            <a:avLst/>
          </a:prstGeom>
          <a:solidFill>
            <a:srgbClr val="006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-3987421" y="-594425"/>
            <a:ext cx="19884788" cy="2882009"/>
          </a:xfrm>
          <a:prstGeom prst="ellipse">
            <a:avLst/>
          </a:prstGeom>
          <a:solidFill>
            <a:srgbClr val="006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957098" y="-606694"/>
            <a:ext cx="8376601" cy="7817548"/>
          </a:xfrm>
          <a:prstGeom prst="rect">
            <a:avLst/>
          </a:prstGeom>
          <a:gradFill flip="none" rotWithShape="1">
            <a:gsLst>
              <a:gs pos="100000">
                <a:srgbClr val="0060DC">
                  <a:alpha val="50000"/>
                </a:srgbClr>
              </a:gs>
              <a:gs pos="100000">
                <a:schemeClr val="accent1">
                  <a:alpha val="0"/>
                  <a:lumMod val="100000"/>
                </a:schemeClr>
              </a:gs>
              <a:gs pos="0">
                <a:schemeClr val="accent1">
                  <a:lumMod val="10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9053" y="436613"/>
            <a:ext cx="9473485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 txBox="1">
            <a:spLocks/>
          </p:cNvSpPr>
          <p:nvPr/>
        </p:nvSpPr>
        <p:spPr>
          <a:xfrm>
            <a:off x="133363" y="16082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Команда </a:t>
            </a:r>
            <a:r>
              <a:rPr lang="en-US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 (7.5)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 txBox="1">
            <a:spLocks/>
          </p:cNvSpPr>
          <p:nvPr/>
        </p:nvSpPr>
        <p:spPr>
          <a:xfrm>
            <a:off x="4136315" y="2222338"/>
            <a:ext cx="8318870" cy="231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Алексей </a:t>
            </a:r>
            <a:r>
              <a:rPr lang="ru-RU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Черных</a:t>
            </a:r>
            <a:endParaRPr lang="en-US" b="1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ru-RU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тимлид</a:t>
            </a:r>
            <a:r>
              <a:rPr lang="ru-RU" dirty="0">
                <a:solidFill>
                  <a:schemeClr val="bg1"/>
                </a:solidFill>
                <a:latin typeface="Bookman Old Style" panose="02050604050505020204" pitchFamily="18" charset="0"/>
              </a:rPr>
              <a:t>, дизайнер, </a:t>
            </a:r>
            <a:r>
              <a:rPr lang="ru-RU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фулл</a:t>
            </a:r>
            <a:r>
              <a:rPr lang="ru-RU" dirty="0">
                <a:solidFill>
                  <a:schemeClr val="bg1"/>
                </a:solidFill>
                <a:latin typeface="Bookman Old Style" panose="02050604050505020204" pitchFamily="18" charset="0"/>
              </a:rPr>
              <a:t>-стек, технический писатель</a:t>
            </a:r>
          </a:p>
        </p:txBody>
      </p:sp>
    </p:spTree>
    <p:extLst>
      <p:ext uri="{BB962C8B-B14F-4D97-AF65-F5344CB8AC3E}">
        <p14:creationId xmlns:p14="http://schemas.microsoft.com/office/powerpoint/2010/main" val="36706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458501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>
                <a:solidFill>
                  <a:srgbClr val="1A74D8"/>
                </a:solidFill>
                <a:latin typeface="Bookman Old Style" panose="02050604050505020204" pitchFamily="18" charset="0"/>
              </a:rPr>
              <a:t>Что такое </a:t>
            </a:r>
            <a:r>
              <a:rPr lang="en-US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dirty="0">
                <a:solidFill>
                  <a:srgbClr val="1A74D8"/>
                </a:solidFill>
                <a:latin typeface="Bookman Old Style" panose="02050604050505020204" pitchFamily="18" charset="0"/>
              </a:rPr>
              <a:t>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797297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1797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– веб-приложение для записи к врачу нужной специализации с возможностью выбора на карте конкретного врача и времени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приема.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11102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О планах </a:t>
            </a:r>
            <a:r>
              <a:rPr lang="en-US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269798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Система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призвана </a:t>
            </a:r>
            <a:r>
              <a:rPr lang="ru-RU" sz="35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упростить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 процесс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записи пациентов на прием к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специалистам.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Предоставляя удобную онлайн-платформу, мы стремимся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улучшить благосостояние граждан и сэкономить им время и нервы.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6291373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Цели </a:t>
            </a:r>
            <a:r>
              <a:rPr lang="en-US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: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37210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Упрощение доступа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к медицинским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услугам</a:t>
            </a:r>
          </a:p>
          <a:p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Оптимизация записи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на прием для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пациентов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6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56822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Целевая аудитория: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957319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Граждане старше 18 лет, ищущие своего специалиста</a:t>
            </a:r>
          </a:p>
          <a:p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Квалифицированные врачи и поставщики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медицинских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услуг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-301" y="-100584"/>
            <a:ext cx="12222781" cy="695858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9034573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Технологии проекта: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957319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Фронтенд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: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HTML, CSS, JavaScript, </a:t>
            </a:r>
            <a:r>
              <a:rPr lang="en-US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React</a:t>
            </a:r>
            <a:endParaRPr lang="en-US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  <a:p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Бэкенд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: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Java, Spring </a:t>
            </a:r>
            <a:r>
              <a:rPr lang="en-US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Framework</a:t>
            </a:r>
            <a:endParaRPr lang="en-US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  <a:p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База данных: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MySQL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9390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-301" y="0"/>
            <a:ext cx="12213427" cy="6857999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43" y="2175172"/>
            <a:ext cx="10634091" cy="42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9390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-71021" y="0"/>
            <a:ext cx="12284147" cy="6857999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870" y="2082247"/>
            <a:ext cx="7944438" cy="441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9390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-301" y="0"/>
            <a:ext cx="12213427" cy="7004481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964" y="1870362"/>
            <a:ext cx="6671127" cy="47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Words>174</Words>
  <Application>Microsoft Office PowerPoint</Application>
  <PresentationFormat>Широкоэкранный</PresentationFormat>
  <Paragraphs>33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Тема Office</vt:lpstr>
      <vt:lpstr>Презентация PowerPoint</vt:lpstr>
      <vt:lpstr>Что такое Healhub?</vt:lpstr>
      <vt:lpstr>О планах Healhub</vt:lpstr>
      <vt:lpstr>Цели Healhub:</vt:lpstr>
      <vt:lpstr>Целевая аудитория:</vt:lpstr>
      <vt:lpstr>Технологии проекта:</vt:lpstr>
      <vt:lpstr>Как выглядит сайт</vt:lpstr>
      <vt:lpstr>Как выглядит сайт</vt:lpstr>
      <vt:lpstr>Как выглядит сайт</vt:lpstr>
      <vt:lpstr>Как выглядит сайт</vt:lpstr>
      <vt:lpstr>                          </vt:lpstr>
      <vt:lpstr>                          </vt:lpstr>
      <vt:lpstr>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healhub</dc:title>
  <dc:creator>Fextice</dc:creator>
  <cp:lastModifiedBy>Пользователь Windows</cp:lastModifiedBy>
  <cp:revision>69</cp:revision>
  <dcterms:created xsi:type="dcterms:W3CDTF">2024-03-09T17:48:15Z</dcterms:created>
  <dcterms:modified xsi:type="dcterms:W3CDTF">2024-03-17T20:29:54Z</dcterms:modified>
</cp:coreProperties>
</file>