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95"/>
    <p:restoredTop sz="95680"/>
  </p:normalViewPr>
  <p:slideViewPr>
    <p:cSldViewPr snapToGrid="0">
      <p:cViewPr varScale="1">
        <p:scale>
          <a:sx n="124" d="100"/>
          <a:sy n="124" d="100"/>
        </p:scale>
        <p:origin x="200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18F5-5F01-4ECA-9A7B-664DAAE7AC6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448DCB-0E88-4516-A255-9A47453C4A64}">
      <dgm:prSet/>
      <dgm:spPr/>
      <dgm:t>
        <a:bodyPr/>
        <a:lstStyle/>
        <a:p>
          <a:r>
            <a:rPr lang="ru-RU" b="0" i="0"/>
            <a:t>Определить требования и цели проекта</a:t>
          </a:r>
          <a:endParaRPr lang="en-US"/>
        </a:p>
      </dgm:t>
    </dgm:pt>
    <dgm:pt modelId="{AE3CCDED-A63E-4010-A107-F2A42C4FE292}" type="parTrans" cxnId="{6BCB4693-25BB-4C80-931C-70A40BB73E80}">
      <dgm:prSet/>
      <dgm:spPr/>
      <dgm:t>
        <a:bodyPr/>
        <a:lstStyle/>
        <a:p>
          <a:endParaRPr lang="en-US"/>
        </a:p>
      </dgm:t>
    </dgm:pt>
    <dgm:pt modelId="{7B633410-B4E9-4703-9B55-3DA6805D6E67}" type="sibTrans" cxnId="{6BCB4693-25BB-4C80-931C-70A40BB73E80}">
      <dgm:prSet/>
      <dgm:spPr/>
      <dgm:t>
        <a:bodyPr/>
        <a:lstStyle/>
        <a:p>
          <a:endParaRPr lang="en-US"/>
        </a:p>
      </dgm:t>
    </dgm:pt>
    <dgm:pt modelId="{7561CCCB-1E3C-4DCB-8533-4C71615E11EC}">
      <dgm:prSet/>
      <dgm:spPr/>
      <dgm:t>
        <a:bodyPr/>
        <a:lstStyle/>
        <a:p>
          <a:r>
            <a:rPr lang="ru-RU" b="0" i="0"/>
            <a:t>Создавайте пользовательские истории и расставляйте приоритеты для функций</a:t>
          </a:r>
          <a:endParaRPr lang="en-US"/>
        </a:p>
      </dgm:t>
    </dgm:pt>
    <dgm:pt modelId="{55598429-02EE-444F-9DC1-CDDD2E195E67}" type="parTrans" cxnId="{40DAF4D3-143A-43CF-9BA4-FB7554098369}">
      <dgm:prSet/>
      <dgm:spPr/>
      <dgm:t>
        <a:bodyPr/>
        <a:lstStyle/>
        <a:p>
          <a:endParaRPr lang="en-US"/>
        </a:p>
      </dgm:t>
    </dgm:pt>
    <dgm:pt modelId="{250D3EC7-3DE4-4AC1-B4B6-06ACE8876B6C}" type="sibTrans" cxnId="{40DAF4D3-143A-43CF-9BA4-FB7554098369}">
      <dgm:prSet/>
      <dgm:spPr/>
      <dgm:t>
        <a:bodyPr/>
        <a:lstStyle/>
        <a:p>
          <a:endParaRPr lang="en-US"/>
        </a:p>
      </dgm:t>
    </dgm:pt>
    <dgm:pt modelId="{8BE49BF7-7692-4838-8885-D5398C0CAC63}" type="pres">
      <dgm:prSet presAssocID="{503518F5-5F01-4ECA-9A7B-664DAAE7AC62}" presName="root" presStyleCnt="0">
        <dgm:presLayoutVars>
          <dgm:dir/>
          <dgm:resizeHandles val="exact"/>
        </dgm:presLayoutVars>
      </dgm:prSet>
      <dgm:spPr/>
    </dgm:pt>
    <dgm:pt modelId="{CC7AB0CC-30F2-4D13-8B3A-FDE1EB9B9342}" type="pres">
      <dgm:prSet presAssocID="{55448DCB-0E88-4516-A255-9A47453C4A64}" presName="compNode" presStyleCnt="0"/>
      <dgm:spPr/>
    </dgm:pt>
    <dgm:pt modelId="{8F7F136E-829B-4CAE-9BBD-D48E3AD6CCB6}" type="pres">
      <dgm:prSet presAssocID="{55448DCB-0E88-4516-A255-9A47453C4A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DE11D9C-47B7-4BBD-8D53-1188247A6518}" type="pres">
      <dgm:prSet presAssocID="{55448DCB-0E88-4516-A255-9A47453C4A64}" presName="spaceRect" presStyleCnt="0"/>
      <dgm:spPr/>
    </dgm:pt>
    <dgm:pt modelId="{3F78401B-6B3C-4456-9701-67C741CE48BE}" type="pres">
      <dgm:prSet presAssocID="{55448DCB-0E88-4516-A255-9A47453C4A64}" presName="textRect" presStyleLbl="revTx" presStyleIdx="0" presStyleCnt="2">
        <dgm:presLayoutVars>
          <dgm:chMax val="1"/>
          <dgm:chPref val="1"/>
        </dgm:presLayoutVars>
      </dgm:prSet>
      <dgm:spPr/>
    </dgm:pt>
    <dgm:pt modelId="{CD76D928-43DD-494F-88FC-B29095BBBE85}" type="pres">
      <dgm:prSet presAssocID="{7B633410-B4E9-4703-9B55-3DA6805D6E67}" presName="sibTrans" presStyleCnt="0"/>
      <dgm:spPr/>
    </dgm:pt>
    <dgm:pt modelId="{05BCB95F-48E3-4F5B-B8DF-68F7F8023BE6}" type="pres">
      <dgm:prSet presAssocID="{7561CCCB-1E3C-4DCB-8533-4C71615E11EC}" presName="compNode" presStyleCnt="0"/>
      <dgm:spPr/>
    </dgm:pt>
    <dgm:pt modelId="{5D2DB1D9-20D5-4063-9702-54CF39CBCE78}" type="pres">
      <dgm:prSet presAssocID="{7561CCCB-1E3C-4DCB-8533-4C71615E11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3C4C54A-52CC-4112-BE93-6190AE2FDD7A}" type="pres">
      <dgm:prSet presAssocID="{7561CCCB-1E3C-4DCB-8533-4C71615E11EC}" presName="spaceRect" presStyleCnt="0"/>
      <dgm:spPr/>
    </dgm:pt>
    <dgm:pt modelId="{A32DF21F-99E3-4528-B70E-F68365A3D03E}" type="pres">
      <dgm:prSet presAssocID="{7561CCCB-1E3C-4DCB-8533-4C71615E11E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071F717-6182-4C2C-9D1F-71AEBBF9A737}" type="presOf" srcId="{55448DCB-0E88-4516-A255-9A47453C4A64}" destId="{3F78401B-6B3C-4456-9701-67C741CE48BE}" srcOrd="0" destOrd="0" presId="urn:microsoft.com/office/officeart/2018/2/layout/IconLabelList"/>
    <dgm:cxn modelId="{6BCB4693-25BB-4C80-931C-70A40BB73E80}" srcId="{503518F5-5F01-4ECA-9A7B-664DAAE7AC62}" destId="{55448DCB-0E88-4516-A255-9A47453C4A64}" srcOrd="0" destOrd="0" parTransId="{AE3CCDED-A63E-4010-A107-F2A42C4FE292}" sibTransId="{7B633410-B4E9-4703-9B55-3DA6805D6E67}"/>
    <dgm:cxn modelId="{742424A6-6097-47E5-BFE9-0338EA6D811B}" type="presOf" srcId="{7561CCCB-1E3C-4DCB-8533-4C71615E11EC}" destId="{A32DF21F-99E3-4528-B70E-F68365A3D03E}" srcOrd="0" destOrd="0" presId="urn:microsoft.com/office/officeart/2018/2/layout/IconLabelList"/>
    <dgm:cxn modelId="{F9C322C3-F3C1-4C56-B4FF-58DFD5F7A33D}" type="presOf" srcId="{503518F5-5F01-4ECA-9A7B-664DAAE7AC62}" destId="{8BE49BF7-7692-4838-8885-D5398C0CAC63}" srcOrd="0" destOrd="0" presId="urn:microsoft.com/office/officeart/2018/2/layout/IconLabelList"/>
    <dgm:cxn modelId="{40DAF4D3-143A-43CF-9BA4-FB7554098369}" srcId="{503518F5-5F01-4ECA-9A7B-664DAAE7AC62}" destId="{7561CCCB-1E3C-4DCB-8533-4C71615E11EC}" srcOrd="1" destOrd="0" parTransId="{55598429-02EE-444F-9DC1-CDDD2E195E67}" sibTransId="{250D3EC7-3DE4-4AC1-B4B6-06ACE8876B6C}"/>
    <dgm:cxn modelId="{D45A0AEE-C01D-48FD-A22E-9D6169BC46CD}" type="presParOf" srcId="{8BE49BF7-7692-4838-8885-D5398C0CAC63}" destId="{CC7AB0CC-30F2-4D13-8B3A-FDE1EB9B9342}" srcOrd="0" destOrd="0" presId="urn:microsoft.com/office/officeart/2018/2/layout/IconLabelList"/>
    <dgm:cxn modelId="{1FBEF2D2-63B6-41F5-8051-883F4C16C987}" type="presParOf" srcId="{CC7AB0CC-30F2-4D13-8B3A-FDE1EB9B9342}" destId="{8F7F136E-829B-4CAE-9BBD-D48E3AD6CCB6}" srcOrd="0" destOrd="0" presId="urn:microsoft.com/office/officeart/2018/2/layout/IconLabelList"/>
    <dgm:cxn modelId="{8AF85E1B-F021-4773-81F5-15DF0BC5E200}" type="presParOf" srcId="{CC7AB0CC-30F2-4D13-8B3A-FDE1EB9B9342}" destId="{6DE11D9C-47B7-4BBD-8D53-1188247A6518}" srcOrd="1" destOrd="0" presId="urn:microsoft.com/office/officeart/2018/2/layout/IconLabelList"/>
    <dgm:cxn modelId="{48FA7D57-6826-4F64-9738-2CB197F85D42}" type="presParOf" srcId="{CC7AB0CC-30F2-4D13-8B3A-FDE1EB9B9342}" destId="{3F78401B-6B3C-4456-9701-67C741CE48BE}" srcOrd="2" destOrd="0" presId="urn:microsoft.com/office/officeart/2018/2/layout/IconLabelList"/>
    <dgm:cxn modelId="{346E2ED1-1442-4B1E-9CF7-14A05C3B8AE5}" type="presParOf" srcId="{8BE49BF7-7692-4838-8885-D5398C0CAC63}" destId="{CD76D928-43DD-494F-88FC-B29095BBBE85}" srcOrd="1" destOrd="0" presId="urn:microsoft.com/office/officeart/2018/2/layout/IconLabelList"/>
    <dgm:cxn modelId="{8710A9E1-9DE5-43FA-A32F-0C46B220DE8A}" type="presParOf" srcId="{8BE49BF7-7692-4838-8885-D5398C0CAC63}" destId="{05BCB95F-48E3-4F5B-B8DF-68F7F8023BE6}" srcOrd="2" destOrd="0" presId="urn:microsoft.com/office/officeart/2018/2/layout/IconLabelList"/>
    <dgm:cxn modelId="{0D8D5966-74A2-4E64-97EA-05E5BDE4AD4B}" type="presParOf" srcId="{05BCB95F-48E3-4F5B-B8DF-68F7F8023BE6}" destId="{5D2DB1D9-20D5-4063-9702-54CF39CBCE78}" srcOrd="0" destOrd="0" presId="urn:microsoft.com/office/officeart/2018/2/layout/IconLabelList"/>
    <dgm:cxn modelId="{363CFF58-E7DB-4377-95D7-37612D643818}" type="presParOf" srcId="{05BCB95F-48E3-4F5B-B8DF-68F7F8023BE6}" destId="{63C4C54A-52CC-4112-BE93-6190AE2FDD7A}" srcOrd="1" destOrd="0" presId="urn:microsoft.com/office/officeart/2018/2/layout/IconLabelList"/>
    <dgm:cxn modelId="{F13016C7-4557-4A87-AF3B-A61E673D0B75}" type="presParOf" srcId="{05BCB95F-48E3-4F5B-B8DF-68F7F8023BE6}" destId="{A32DF21F-99E3-4528-B70E-F68365A3D0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C8802-BE94-4845-9DDA-A0573A0E8C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1D536A0-FAF1-42CE-8757-7AD6AEFA20E5}">
      <dgm:prSet/>
      <dgm:spPr/>
      <dgm:t>
        <a:bodyPr/>
        <a:lstStyle/>
        <a:p>
          <a:r>
            <a:rPr lang="ru-RU"/>
            <a:t>Спроектируйте архитектуру системы и схему базы данных</a:t>
          </a:r>
          <a:endParaRPr lang="en-US"/>
        </a:p>
      </dgm:t>
    </dgm:pt>
    <dgm:pt modelId="{AA7B17E9-E63F-40E9-A979-1CAC055174EA}" type="parTrans" cxnId="{1F357CCF-F8C3-42AB-9250-48014C4AB9DC}">
      <dgm:prSet/>
      <dgm:spPr/>
      <dgm:t>
        <a:bodyPr/>
        <a:lstStyle/>
        <a:p>
          <a:endParaRPr lang="en-US"/>
        </a:p>
      </dgm:t>
    </dgm:pt>
    <dgm:pt modelId="{9AA027C0-1012-49AD-9C4D-52EAB93ECCAC}" type="sibTrans" cxnId="{1F357CCF-F8C3-42AB-9250-48014C4AB9DC}">
      <dgm:prSet/>
      <dgm:spPr/>
      <dgm:t>
        <a:bodyPr/>
        <a:lstStyle/>
        <a:p>
          <a:endParaRPr lang="en-US"/>
        </a:p>
      </dgm:t>
    </dgm:pt>
    <dgm:pt modelId="{0292D13B-8A1D-4E2E-8E07-9EF0C54BACD0}">
      <dgm:prSet/>
      <dgm:spPr/>
      <dgm:t>
        <a:bodyPr/>
        <a:lstStyle/>
        <a:p>
          <a:r>
            <a:rPr lang="ru-RU"/>
            <a:t>Создайте каркасы и макеты компонентов интерфейса</a:t>
          </a:r>
          <a:endParaRPr lang="en-US"/>
        </a:p>
      </dgm:t>
    </dgm:pt>
    <dgm:pt modelId="{EC25DBD4-D8E0-4B52-83D9-BD201B5FF7ED}" type="parTrans" cxnId="{C0943EA0-B0C0-4335-AFC4-7FC8B4D751FC}">
      <dgm:prSet/>
      <dgm:spPr/>
      <dgm:t>
        <a:bodyPr/>
        <a:lstStyle/>
        <a:p>
          <a:endParaRPr lang="en-US"/>
        </a:p>
      </dgm:t>
    </dgm:pt>
    <dgm:pt modelId="{0B634295-D5BE-4794-B42C-247E685A0768}" type="sibTrans" cxnId="{C0943EA0-B0C0-4335-AFC4-7FC8B4D751FC}">
      <dgm:prSet/>
      <dgm:spPr/>
      <dgm:t>
        <a:bodyPr/>
        <a:lstStyle/>
        <a:p>
          <a:endParaRPr lang="en-US"/>
        </a:p>
      </dgm:t>
    </dgm:pt>
    <dgm:pt modelId="{22729036-2BBD-46DE-88A5-E5DA74E6CD26}" type="pres">
      <dgm:prSet presAssocID="{42EC8802-BE94-4845-9DDA-A0573A0E8CF0}" presName="root" presStyleCnt="0">
        <dgm:presLayoutVars>
          <dgm:dir/>
          <dgm:resizeHandles val="exact"/>
        </dgm:presLayoutVars>
      </dgm:prSet>
      <dgm:spPr/>
    </dgm:pt>
    <dgm:pt modelId="{54D48E40-6114-4ADB-BECF-1745511B6087}" type="pres">
      <dgm:prSet presAssocID="{71D536A0-FAF1-42CE-8757-7AD6AEFA20E5}" presName="compNode" presStyleCnt="0"/>
      <dgm:spPr/>
    </dgm:pt>
    <dgm:pt modelId="{B7E83D24-3A5E-4F9A-87F4-835B7DD48888}" type="pres">
      <dgm:prSet presAssocID="{71D536A0-FAF1-42CE-8757-7AD6AEFA20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BBEE51-92D9-4102-91E3-2E999289EDE1}" type="pres">
      <dgm:prSet presAssocID="{71D536A0-FAF1-42CE-8757-7AD6AEFA20E5}" presName="spaceRect" presStyleCnt="0"/>
      <dgm:spPr/>
    </dgm:pt>
    <dgm:pt modelId="{10B9440C-B380-4B3A-BEE3-B5B73C434511}" type="pres">
      <dgm:prSet presAssocID="{71D536A0-FAF1-42CE-8757-7AD6AEFA20E5}" presName="textRect" presStyleLbl="revTx" presStyleIdx="0" presStyleCnt="2">
        <dgm:presLayoutVars>
          <dgm:chMax val="1"/>
          <dgm:chPref val="1"/>
        </dgm:presLayoutVars>
      </dgm:prSet>
      <dgm:spPr/>
    </dgm:pt>
    <dgm:pt modelId="{F3CF536A-C5B3-4DE1-A96E-A6AE47C8F804}" type="pres">
      <dgm:prSet presAssocID="{9AA027C0-1012-49AD-9C4D-52EAB93ECCAC}" presName="sibTrans" presStyleCnt="0"/>
      <dgm:spPr/>
    </dgm:pt>
    <dgm:pt modelId="{995E1C8D-86FF-43A9-A13C-311BDCBADF3D}" type="pres">
      <dgm:prSet presAssocID="{0292D13B-8A1D-4E2E-8E07-9EF0C54BACD0}" presName="compNode" presStyleCnt="0"/>
      <dgm:spPr/>
    </dgm:pt>
    <dgm:pt modelId="{875CC9D6-6F2D-4357-8F7C-2878E21521F3}" type="pres">
      <dgm:prSet presAssocID="{0292D13B-8A1D-4E2E-8E07-9EF0C54BAC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1B0D359-4B93-48CB-B7E5-A606770A2BFA}" type="pres">
      <dgm:prSet presAssocID="{0292D13B-8A1D-4E2E-8E07-9EF0C54BACD0}" presName="spaceRect" presStyleCnt="0"/>
      <dgm:spPr/>
    </dgm:pt>
    <dgm:pt modelId="{021476A5-6759-4AB3-AE49-7E35262A93EF}" type="pres">
      <dgm:prSet presAssocID="{0292D13B-8A1D-4E2E-8E07-9EF0C54BACD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8246445-5338-4678-8988-1AE070D01024}" type="presOf" srcId="{71D536A0-FAF1-42CE-8757-7AD6AEFA20E5}" destId="{10B9440C-B380-4B3A-BEE3-B5B73C434511}" srcOrd="0" destOrd="0" presId="urn:microsoft.com/office/officeart/2018/2/layout/IconLabelList"/>
    <dgm:cxn modelId="{C0943EA0-B0C0-4335-AFC4-7FC8B4D751FC}" srcId="{42EC8802-BE94-4845-9DDA-A0573A0E8CF0}" destId="{0292D13B-8A1D-4E2E-8E07-9EF0C54BACD0}" srcOrd="1" destOrd="0" parTransId="{EC25DBD4-D8E0-4B52-83D9-BD201B5FF7ED}" sibTransId="{0B634295-D5BE-4794-B42C-247E685A0768}"/>
    <dgm:cxn modelId="{7FC260C0-6D5C-48DC-91CA-637D32072566}" type="presOf" srcId="{42EC8802-BE94-4845-9DDA-A0573A0E8CF0}" destId="{22729036-2BBD-46DE-88A5-E5DA74E6CD26}" srcOrd="0" destOrd="0" presId="urn:microsoft.com/office/officeart/2018/2/layout/IconLabelList"/>
    <dgm:cxn modelId="{1F357CCF-F8C3-42AB-9250-48014C4AB9DC}" srcId="{42EC8802-BE94-4845-9DDA-A0573A0E8CF0}" destId="{71D536A0-FAF1-42CE-8757-7AD6AEFA20E5}" srcOrd="0" destOrd="0" parTransId="{AA7B17E9-E63F-40E9-A979-1CAC055174EA}" sibTransId="{9AA027C0-1012-49AD-9C4D-52EAB93ECCAC}"/>
    <dgm:cxn modelId="{DB154DE0-6C01-401F-998E-6920A31D1021}" type="presOf" srcId="{0292D13B-8A1D-4E2E-8E07-9EF0C54BACD0}" destId="{021476A5-6759-4AB3-AE49-7E35262A93EF}" srcOrd="0" destOrd="0" presId="urn:microsoft.com/office/officeart/2018/2/layout/IconLabelList"/>
    <dgm:cxn modelId="{184AF314-9ADB-49AC-B4D7-A4474880AF28}" type="presParOf" srcId="{22729036-2BBD-46DE-88A5-E5DA74E6CD26}" destId="{54D48E40-6114-4ADB-BECF-1745511B6087}" srcOrd="0" destOrd="0" presId="urn:microsoft.com/office/officeart/2018/2/layout/IconLabelList"/>
    <dgm:cxn modelId="{116ACA01-4464-4E8A-9271-4A553DB2AEB4}" type="presParOf" srcId="{54D48E40-6114-4ADB-BECF-1745511B6087}" destId="{B7E83D24-3A5E-4F9A-87F4-835B7DD48888}" srcOrd="0" destOrd="0" presId="urn:microsoft.com/office/officeart/2018/2/layout/IconLabelList"/>
    <dgm:cxn modelId="{06D71E07-DCD4-4808-BF82-6B5E5E5635AC}" type="presParOf" srcId="{54D48E40-6114-4ADB-BECF-1745511B6087}" destId="{33BBEE51-92D9-4102-91E3-2E999289EDE1}" srcOrd="1" destOrd="0" presId="urn:microsoft.com/office/officeart/2018/2/layout/IconLabelList"/>
    <dgm:cxn modelId="{0D22F906-1B7F-4AA6-B9C9-8E62516995CA}" type="presParOf" srcId="{54D48E40-6114-4ADB-BECF-1745511B6087}" destId="{10B9440C-B380-4B3A-BEE3-B5B73C434511}" srcOrd="2" destOrd="0" presId="urn:microsoft.com/office/officeart/2018/2/layout/IconLabelList"/>
    <dgm:cxn modelId="{EBDFAAFB-CE99-459C-99BF-50B42C389F27}" type="presParOf" srcId="{22729036-2BBD-46DE-88A5-E5DA74E6CD26}" destId="{F3CF536A-C5B3-4DE1-A96E-A6AE47C8F804}" srcOrd="1" destOrd="0" presId="urn:microsoft.com/office/officeart/2018/2/layout/IconLabelList"/>
    <dgm:cxn modelId="{895C088B-C766-443E-9D11-007B5C239E42}" type="presParOf" srcId="{22729036-2BBD-46DE-88A5-E5DA74E6CD26}" destId="{995E1C8D-86FF-43A9-A13C-311BDCBADF3D}" srcOrd="2" destOrd="0" presId="urn:microsoft.com/office/officeart/2018/2/layout/IconLabelList"/>
    <dgm:cxn modelId="{A544992D-E4EB-4192-B158-101F32BAC9D0}" type="presParOf" srcId="{995E1C8D-86FF-43A9-A13C-311BDCBADF3D}" destId="{875CC9D6-6F2D-4357-8F7C-2878E21521F3}" srcOrd="0" destOrd="0" presId="urn:microsoft.com/office/officeart/2018/2/layout/IconLabelList"/>
    <dgm:cxn modelId="{D88BC7E9-6991-4D83-B6A1-5AE2B2837ED4}" type="presParOf" srcId="{995E1C8D-86FF-43A9-A13C-311BDCBADF3D}" destId="{31B0D359-4B93-48CB-B7E5-A606770A2BFA}" srcOrd="1" destOrd="0" presId="urn:microsoft.com/office/officeart/2018/2/layout/IconLabelList"/>
    <dgm:cxn modelId="{D099B0D6-5066-4B75-BE86-19C686B0BCA8}" type="presParOf" srcId="{995E1C8D-86FF-43A9-A13C-311BDCBADF3D}" destId="{021476A5-6759-4AB3-AE49-7E35262A93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FD657-96F2-41C0-BEA5-30F87E8B7D2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057DB9E0-CC72-4A0F-9ACA-AB54397C9AF3}">
      <dgm:prSet/>
      <dgm:spPr/>
      <dgm:t>
        <a:bodyPr/>
        <a:lstStyle/>
        <a:p>
          <a:r>
            <a:rPr lang="ru-RU"/>
            <a:t>Реализуйте интерфейс с использованием </a:t>
          </a:r>
          <a:r>
            <a:rPr lang="en-GB"/>
            <a:t>HTML, CSS, JavaScript </a:t>
          </a:r>
          <a:r>
            <a:rPr lang="ru-RU"/>
            <a:t>и </a:t>
          </a:r>
          <a:r>
            <a:rPr lang="en-GB"/>
            <a:t>React</a:t>
          </a:r>
          <a:endParaRPr lang="en-US"/>
        </a:p>
      </dgm:t>
    </dgm:pt>
    <dgm:pt modelId="{A745831D-6729-4131-97F5-7244511B031D}" type="parTrans" cxnId="{68707513-0ADF-4455-B831-DB2DE2443535}">
      <dgm:prSet/>
      <dgm:spPr/>
      <dgm:t>
        <a:bodyPr/>
        <a:lstStyle/>
        <a:p>
          <a:endParaRPr lang="en-US"/>
        </a:p>
      </dgm:t>
    </dgm:pt>
    <dgm:pt modelId="{0414846A-62F9-4235-97C4-279A185EC716}" type="sibTrans" cxnId="{68707513-0ADF-4455-B831-DB2DE2443535}">
      <dgm:prSet/>
      <dgm:spPr/>
      <dgm:t>
        <a:bodyPr/>
        <a:lstStyle/>
        <a:p>
          <a:endParaRPr lang="en-US"/>
        </a:p>
      </dgm:t>
    </dgm:pt>
    <dgm:pt modelId="{56455368-AFEF-4129-9515-EF25F28356A4}">
      <dgm:prSet/>
      <dgm:spPr/>
      <dgm:t>
        <a:bodyPr/>
        <a:lstStyle/>
        <a:p>
          <a:r>
            <a:rPr lang="ru-RU"/>
            <a:t>Разработка серверной части с использованием </a:t>
          </a:r>
          <a:r>
            <a:rPr lang="en-GB"/>
            <a:t>Java </a:t>
          </a:r>
          <a:r>
            <a:rPr lang="ru-RU"/>
            <a:t>и </a:t>
          </a:r>
          <a:r>
            <a:rPr lang="en-GB"/>
            <a:t>Spring Framework</a:t>
          </a:r>
          <a:endParaRPr lang="en-US"/>
        </a:p>
      </dgm:t>
    </dgm:pt>
    <dgm:pt modelId="{26661C6C-5118-4E94-8989-0F113D629A6F}" type="parTrans" cxnId="{3E625F21-61E9-4B8B-A9CA-44289E9D5B08}">
      <dgm:prSet/>
      <dgm:spPr/>
      <dgm:t>
        <a:bodyPr/>
        <a:lstStyle/>
        <a:p>
          <a:endParaRPr lang="en-US"/>
        </a:p>
      </dgm:t>
    </dgm:pt>
    <dgm:pt modelId="{44256A95-9CC6-4215-BD14-1304D5CC7771}" type="sibTrans" cxnId="{3E625F21-61E9-4B8B-A9CA-44289E9D5B08}">
      <dgm:prSet/>
      <dgm:spPr/>
      <dgm:t>
        <a:bodyPr/>
        <a:lstStyle/>
        <a:p>
          <a:endParaRPr lang="en-US"/>
        </a:p>
      </dgm:t>
    </dgm:pt>
    <dgm:pt modelId="{E51FCBB1-D73C-400C-9435-0263511219E3}">
      <dgm:prSet/>
      <dgm:spPr/>
      <dgm:t>
        <a:bodyPr/>
        <a:lstStyle/>
        <a:p>
          <a:r>
            <a:rPr lang="ru-RU"/>
            <a:t>Настройка базы данных </a:t>
          </a:r>
          <a:r>
            <a:rPr lang="en-GB"/>
            <a:t>MySQL </a:t>
          </a:r>
          <a:r>
            <a:rPr lang="ru-RU"/>
            <a:t>и интеграция с серверной частью</a:t>
          </a:r>
          <a:endParaRPr lang="en-US"/>
        </a:p>
      </dgm:t>
    </dgm:pt>
    <dgm:pt modelId="{1D934232-683E-4925-B1F7-1C58D798E197}" type="parTrans" cxnId="{EDAEFF9D-0165-4A16-86A9-CEC88370330C}">
      <dgm:prSet/>
      <dgm:spPr/>
      <dgm:t>
        <a:bodyPr/>
        <a:lstStyle/>
        <a:p>
          <a:endParaRPr lang="en-US"/>
        </a:p>
      </dgm:t>
    </dgm:pt>
    <dgm:pt modelId="{E9AB107E-798B-4B18-8965-35DD666AC17D}" type="sibTrans" cxnId="{EDAEFF9D-0165-4A16-86A9-CEC88370330C}">
      <dgm:prSet/>
      <dgm:spPr/>
      <dgm:t>
        <a:bodyPr/>
        <a:lstStyle/>
        <a:p>
          <a:endParaRPr lang="en-US"/>
        </a:p>
      </dgm:t>
    </dgm:pt>
    <dgm:pt modelId="{0933C942-BB97-4B47-AA81-CFD71EB36730}" type="pres">
      <dgm:prSet presAssocID="{12AFD657-96F2-41C0-BEA5-30F87E8B7D20}" presName="root" presStyleCnt="0">
        <dgm:presLayoutVars>
          <dgm:dir/>
          <dgm:resizeHandles val="exact"/>
        </dgm:presLayoutVars>
      </dgm:prSet>
      <dgm:spPr/>
    </dgm:pt>
    <dgm:pt modelId="{9D350176-6B44-4B7E-AFD4-D20AD70C04A2}" type="pres">
      <dgm:prSet presAssocID="{12AFD657-96F2-41C0-BEA5-30F87E8B7D20}" presName="container" presStyleCnt="0">
        <dgm:presLayoutVars>
          <dgm:dir/>
          <dgm:resizeHandles val="exact"/>
        </dgm:presLayoutVars>
      </dgm:prSet>
      <dgm:spPr/>
    </dgm:pt>
    <dgm:pt modelId="{E0A50105-1359-4A8A-B4FA-7C7F61AA689B}" type="pres">
      <dgm:prSet presAssocID="{057DB9E0-CC72-4A0F-9ACA-AB54397C9AF3}" presName="compNode" presStyleCnt="0"/>
      <dgm:spPr/>
    </dgm:pt>
    <dgm:pt modelId="{CA6D4591-A97F-4D6C-B691-CFA8C3FB7B7E}" type="pres">
      <dgm:prSet presAssocID="{057DB9E0-CC72-4A0F-9ACA-AB54397C9AF3}" presName="iconBgRect" presStyleLbl="bgShp" presStyleIdx="0" presStyleCnt="3"/>
      <dgm:spPr/>
    </dgm:pt>
    <dgm:pt modelId="{17C00D27-3D2D-4E5F-BAEB-1EAFE833AB61}" type="pres">
      <dgm:prSet presAssocID="{057DB9E0-CC72-4A0F-9ACA-AB54397C9A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4A67D0C-7425-458B-BB6E-E2E5193189C5}" type="pres">
      <dgm:prSet presAssocID="{057DB9E0-CC72-4A0F-9ACA-AB54397C9AF3}" presName="spaceRect" presStyleCnt="0"/>
      <dgm:spPr/>
    </dgm:pt>
    <dgm:pt modelId="{DC31AA48-4E78-4075-A760-D26B7C931816}" type="pres">
      <dgm:prSet presAssocID="{057DB9E0-CC72-4A0F-9ACA-AB54397C9AF3}" presName="textRect" presStyleLbl="revTx" presStyleIdx="0" presStyleCnt="3">
        <dgm:presLayoutVars>
          <dgm:chMax val="1"/>
          <dgm:chPref val="1"/>
        </dgm:presLayoutVars>
      </dgm:prSet>
      <dgm:spPr/>
    </dgm:pt>
    <dgm:pt modelId="{E86A9206-01F2-4F42-878A-D941F62ADFD7}" type="pres">
      <dgm:prSet presAssocID="{0414846A-62F9-4235-97C4-279A185EC716}" presName="sibTrans" presStyleLbl="sibTrans2D1" presStyleIdx="0" presStyleCnt="0"/>
      <dgm:spPr/>
    </dgm:pt>
    <dgm:pt modelId="{9C3E71ED-C5B4-4073-898C-34CCE8EF55FF}" type="pres">
      <dgm:prSet presAssocID="{56455368-AFEF-4129-9515-EF25F28356A4}" presName="compNode" presStyleCnt="0"/>
      <dgm:spPr/>
    </dgm:pt>
    <dgm:pt modelId="{7CC26CD9-D84B-4A91-8A29-6D9AD39E73D7}" type="pres">
      <dgm:prSet presAssocID="{56455368-AFEF-4129-9515-EF25F28356A4}" presName="iconBgRect" presStyleLbl="bgShp" presStyleIdx="1" presStyleCnt="3"/>
      <dgm:spPr/>
    </dgm:pt>
    <dgm:pt modelId="{BED870C9-3ADD-4F4F-845F-53FC75858637}" type="pres">
      <dgm:prSet presAssocID="{56455368-AFEF-4129-9515-EF25F28356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6020CFB-B2A8-41BB-AFAC-1A3AB2528911}" type="pres">
      <dgm:prSet presAssocID="{56455368-AFEF-4129-9515-EF25F28356A4}" presName="spaceRect" presStyleCnt="0"/>
      <dgm:spPr/>
    </dgm:pt>
    <dgm:pt modelId="{4285C231-898F-4633-BE0B-D6C8AEFF3ED3}" type="pres">
      <dgm:prSet presAssocID="{56455368-AFEF-4129-9515-EF25F28356A4}" presName="textRect" presStyleLbl="revTx" presStyleIdx="1" presStyleCnt="3">
        <dgm:presLayoutVars>
          <dgm:chMax val="1"/>
          <dgm:chPref val="1"/>
        </dgm:presLayoutVars>
      </dgm:prSet>
      <dgm:spPr/>
    </dgm:pt>
    <dgm:pt modelId="{7291D456-E9F8-4FF7-AFF3-4C257C65AEE4}" type="pres">
      <dgm:prSet presAssocID="{44256A95-9CC6-4215-BD14-1304D5CC7771}" presName="sibTrans" presStyleLbl="sibTrans2D1" presStyleIdx="0" presStyleCnt="0"/>
      <dgm:spPr/>
    </dgm:pt>
    <dgm:pt modelId="{1A577838-47E9-4F42-BBB7-58C5555BEC7F}" type="pres">
      <dgm:prSet presAssocID="{E51FCBB1-D73C-400C-9435-0263511219E3}" presName="compNode" presStyleCnt="0"/>
      <dgm:spPr/>
    </dgm:pt>
    <dgm:pt modelId="{C6E32E61-AD38-4402-AE10-EBF8B6F98FE4}" type="pres">
      <dgm:prSet presAssocID="{E51FCBB1-D73C-400C-9435-0263511219E3}" presName="iconBgRect" presStyleLbl="bgShp" presStyleIdx="2" presStyleCnt="3"/>
      <dgm:spPr/>
    </dgm:pt>
    <dgm:pt modelId="{260937C1-DEA8-42F0-8EA2-9D32895A442E}" type="pres">
      <dgm:prSet presAssocID="{E51FCBB1-D73C-400C-9435-0263511219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A37E803-6693-46D4-A501-13B833904862}" type="pres">
      <dgm:prSet presAssocID="{E51FCBB1-D73C-400C-9435-0263511219E3}" presName="spaceRect" presStyleCnt="0"/>
      <dgm:spPr/>
    </dgm:pt>
    <dgm:pt modelId="{93C2E4CB-5CFE-44A3-A733-40C9F07649B4}" type="pres">
      <dgm:prSet presAssocID="{E51FCBB1-D73C-400C-9435-0263511219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707513-0ADF-4455-B831-DB2DE2443535}" srcId="{12AFD657-96F2-41C0-BEA5-30F87E8B7D20}" destId="{057DB9E0-CC72-4A0F-9ACA-AB54397C9AF3}" srcOrd="0" destOrd="0" parTransId="{A745831D-6729-4131-97F5-7244511B031D}" sibTransId="{0414846A-62F9-4235-97C4-279A185EC716}"/>
    <dgm:cxn modelId="{A7BE1318-572C-41FB-A83E-71A043AA2551}" type="presOf" srcId="{057DB9E0-CC72-4A0F-9ACA-AB54397C9AF3}" destId="{DC31AA48-4E78-4075-A760-D26B7C931816}" srcOrd="0" destOrd="0" presId="urn:microsoft.com/office/officeart/2018/2/layout/IconCircleList"/>
    <dgm:cxn modelId="{3E625F21-61E9-4B8B-A9CA-44289E9D5B08}" srcId="{12AFD657-96F2-41C0-BEA5-30F87E8B7D20}" destId="{56455368-AFEF-4129-9515-EF25F28356A4}" srcOrd="1" destOrd="0" parTransId="{26661C6C-5118-4E94-8989-0F113D629A6F}" sibTransId="{44256A95-9CC6-4215-BD14-1304D5CC7771}"/>
    <dgm:cxn modelId="{61CFB135-C1E3-4AFB-AA94-874CB988970A}" type="presOf" srcId="{56455368-AFEF-4129-9515-EF25F28356A4}" destId="{4285C231-898F-4633-BE0B-D6C8AEFF3ED3}" srcOrd="0" destOrd="0" presId="urn:microsoft.com/office/officeart/2018/2/layout/IconCircleList"/>
    <dgm:cxn modelId="{C387B256-5D43-4CE1-A187-FF3BFF5C60C6}" type="presOf" srcId="{0414846A-62F9-4235-97C4-279A185EC716}" destId="{E86A9206-01F2-4F42-878A-D941F62ADFD7}" srcOrd="0" destOrd="0" presId="urn:microsoft.com/office/officeart/2018/2/layout/IconCircleList"/>
    <dgm:cxn modelId="{CD6C4281-AD01-4898-87B8-F328B643DA28}" type="presOf" srcId="{12AFD657-96F2-41C0-BEA5-30F87E8B7D20}" destId="{0933C942-BB97-4B47-AA81-CFD71EB36730}" srcOrd="0" destOrd="0" presId="urn:microsoft.com/office/officeart/2018/2/layout/IconCircleList"/>
    <dgm:cxn modelId="{EDAEFF9D-0165-4A16-86A9-CEC88370330C}" srcId="{12AFD657-96F2-41C0-BEA5-30F87E8B7D20}" destId="{E51FCBB1-D73C-400C-9435-0263511219E3}" srcOrd="2" destOrd="0" parTransId="{1D934232-683E-4925-B1F7-1C58D798E197}" sibTransId="{E9AB107E-798B-4B18-8965-35DD666AC17D}"/>
    <dgm:cxn modelId="{362CBA9E-DCBB-4A2E-83B6-E5459131723A}" type="presOf" srcId="{44256A95-9CC6-4215-BD14-1304D5CC7771}" destId="{7291D456-E9F8-4FF7-AFF3-4C257C65AEE4}" srcOrd="0" destOrd="0" presId="urn:microsoft.com/office/officeart/2018/2/layout/IconCircleList"/>
    <dgm:cxn modelId="{ED06BAC8-71CD-47AD-8D43-0DC6005A9770}" type="presOf" srcId="{E51FCBB1-D73C-400C-9435-0263511219E3}" destId="{93C2E4CB-5CFE-44A3-A733-40C9F07649B4}" srcOrd="0" destOrd="0" presId="urn:microsoft.com/office/officeart/2018/2/layout/IconCircleList"/>
    <dgm:cxn modelId="{F8B692A5-F525-49E4-B6C6-598A5CE0276C}" type="presParOf" srcId="{0933C942-BB97-4B47-AA81-CFD71EB36730}" destId="{9D350176-6B44-4B7E-AFD4-D20AD70C04A2}" srcOrd="0" destOrd="0" presId="urn:microsoft.com/office/officeart/2018/2/layout/IconCircleList"/>
    <dgm:cxn modelId="{09E73FD9-ECD7-459C-996A-E6691DAF6E2A}" type="presParOf" srcId="{9D350176-6B44-4B7E-AFD4-D20AD70C04A2}" destId="{E0A50105-1359-4A8A-B4FA-7C7F61AA689B}" srcOrd="0" destOrd="0" presId="urn:microsoft.com/office/officeart/2018/2/layout/IconCircleList"/>
    <dgm:cxn modelId="{CE389AD6-2F41-4ECA-AAA8-68F34EC6B2B1}" type="presParOf" srcId="{E0A50105-1359-4A8A-B4FA-7C7F61AA689B}" destId="{CA6D4591-A97F-4D6C-B691-CFA8C3FB7B7E}" srcOrd="0" destOrd="0" presId="urn:microsoft.com/office/officeart/2018/2/layout/IconCircleList"/>
    <dgm:cxn modelId="{B85A3173-5CD5-48E2-A1A0-1BE9D5A553EE}" type="presParOf" srcId="{E0A50105-1359-4A8A-B4FA-7C7F61AA689B}" destId="{17C00D27-3D2D-4E5F-BAEB-1EAFE833AB61}" srcOrd="1" destOrd="0" presId="urn:microsoft.com/office/officeart/2018/2/layout/IconCircleList"/>
    <dgm:cxn modelId="{7C59F11F-9412-4999-A94C-A6832DBE4B55}" type="presParOf" srcId="{E0A50105-1359-4A8A-B4FA-7C7F61AA689B}" destId="{94A67D0C-7425-458B-BB6E-E2E5193189C5}" srcOrd="2" destOrd="0" presId="urn:microsoft.com/office/officeart/2018/2/layout/IconCircleList"/>
    <dgm:cxn modelId="{AF44C2F2-921C-4B05-908B-69BE1DAF1206}" type="presParOf" srcId="{E0A50105-1359-4A8A-B4FA-7C7F61AA689B}" destId="{DC31AA48-4E78-4075-A760-D26B7C931816}" srcOrd="3" destOrd="0" presId="urn:microsoft.com/office/officeart/2018/2/layout/IconCircleList"/>
    <dgm:cxn modelId="{05EDFF91-09E1-430F-BB6B-9355E99BBEB8}" type="presParOf" srcId="{9D350176-6B44-4B7E-AFD4-D20AD70C04A2}" destId="{E86A9206-01F2-4F42-878A-D941F62ADFD7}" srcOrd="1" destOrd="0" presId="urn:microsoft.com/office/officeart/2018/2/layout/IconCircleList"/>
    <dgm:cxn modelId="{6AB72137-CB36-452A-A38D-33385E74EEC7}" type="presParOf" srcId="{9D350176-6B44-4B7E-AFD4-D20AD70C04A2}" destId="{9C3E71ED-C5B4-4073-898C-34CCE8EF55FF}" srcOrd="2" destOrd="0" presId="urn:microsoft.com/office/officeart/2018/2/layout/IconCircleList"/>
    <dgm:cxn modelId="{C2EE842B-D82E-4905-8FB2-097975881231}" type="presParOf" srcId="{9C3E71ED-C5B4-4073-898C-34CCE8EF55FF}" destId="{7CC26CD9-D84B-4A91-8A29-6D9AD39E73D7}" srcOrd="0" destOrd="0" presId="urn:microsoft.com/office/officeart/2018/2/layout/IconCircleList"/>
    <dgm:cxn modelId="{318D708D-3347-405A-BFCC-0261880DF2CA}" type="presParOf" srcId="{9C3E71ED-C5B4-4073-898C-34CCE8EF55FF}" destId="{BED870C9-3ADD-4F4F-845F-53FC75858637}" srcOrd="1" destOrd="0" presId="urn:microsoft.com/office/officeart/2018/2/layout/IconCircleList"/>
    <dgm:cxn modelId="{C1329A72-A648-459F-A1C8-FF3246A4C730}" type="presParOf" srcId="{9C3E71ED-C5B4-4073-898C-34CCE8EF55FF}" destId="{86020CFB-B2A8-41BB-AFAC-1A3AB2528911}" srcOrd="2" destOrd="0" presId="urn:microsoft.com/office/officeart/2018/2/layout/IconCircleList"/>
    <dgm:cxn modelId="{07293C94-F807-4265-BD8D-2C8E941AFB76}" type="presParOf" srcId="{9C3E71ED-C5B4-4073-898C-34CCE8EF55FF}" destId="{4285C231-898F-4633-BE0B-D6C8AEFF3ED3}" srcOrd="3" destOrd="0" presId="urn:microsoft.com/office/officeart/2018/2/layout/IconCircleList"/>
    <dgm:cxn modelId="{786B0A9A-AD5D-45DB-A63D-62C377196E47}" type="presParOf" srcId="{9D350176-6B44-4B7E-AFD4-D20AD70C04A2}" destId="{7291D456-E9F8-4FF7-AFF3-4C257C65AEE4}" srcOrd="3" destOrd="0" presId="urn:microsoft.com/office/officeart/2018/2/layout/IconCircleList"/>
    <dgm:cxn modelId="{6A87E9CF-143C-4883-BE12-64F1EDA8A3C3}" type="presParOf" srcId="{9D350176-6B44-4B7E-AFD4-D20AD70C04A2}" destId="{1A577838-47E9-4F42-BBB7-58C5555BEC7F}" srcOrd="4" destOrd="0" presId="urn:microsoft.com/office/officeart/2018/2/layout/IconCircleList"/>
    <dgm:cxn modelId="{109A0948-F4C7-4497-B509-29ED9968C721}" type="presParOf" srcId="{1A577838-47E9-4F42-BBB7-58C5555BEC7F}" destId="{C6E32E61-AD38-4402-AE10-EBF8B6F98FE4}" srcOrd="0" destOrd="0" presId="urn:microsoft.com/office/officeart/2018/2/layout/IconCircleList"/>
    <dgm:cxn modelId="{2AE933C1-10A0-47DB-880D-7730A484EC89}" type="presParOf" srcId="{1A577838-47E9-4F42-BBB7-58C5555BEC7F}" destId="{260937C1-DEA8-42F0-8EA2-9D32895A442E}" srcOrd="1" destOrd="0" presId="urn:microsoft.com/office/officeart/2018/2/layout/IconCircleList"/>
    <dgm:cxn modelId="{91BB554F-9237-4FEA-8768-A6107C59E661}" type="presParOf" srcId="{1A577838-47E9-4F42-BBB7-58C5555BEC7F}" destId="{0A37E803-6693-46D4-A501-13B833904862}" srcOrd="2" destOrd="0" presId="urn:microsoft.com/office/officeart/2018/2/layout/IconCircleList"/>
    <dgm:cxn modelId="{3182642F-1C02-4925-9968-D30CC70B46E5}" type="presParOf" srcId="{1A577838-47E9-4F42-BBB7-58C5555BEC7F}" destId="{93C2E4CB-5CFE-44A3-A733-40C9F07649B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976D9C-C9CD-40BA-BC47-6970DB7B34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CC131A-6F93-4C17-98BD-87A3F62DCF46}">
      <dgm:prSet/>
      <dgm:spPr/>
      <dgm:t>
        <a:bodyPr/>
        <a:lstStyle/>
        <a:p>
          <a:r>
            <a:rPr lang="ru-RU"/>
            <a:t>Проведение модульных тестов для интерфейсных и серверных компонентов</a:t>
          </a:r>
          <a:endParaRPr lang="en-US"/>
        </a:p>
      </dgm:t>
    </dgm:pt>
    <dgm:pt modelId="{357023BF-8562-476C-8196-0E3F3D6E798B}" type="parTrans" cxnId="{1E218E80-7797-4B8C-B7CF-1666CA71141C}">
      <dgm:prSet/>
      <dgm:spPr/>
      <dgm:t>
        <a:bodyPr/>
        <a:lstStyle/>
        <a:p>
          <a:endParaRPr lang="en-US"/>
        </a:p>
      </dgm:t>
    </dgm:pt>
    <dgm:pt modelId="{75781280-A110-4632-A4EC-2B4ACEA76D96}" type="sibTrans" cxnId="{1E218E80-7797-4B8C-B7CF-1666CA71141C}">
      <dgm:prSet/>
      <dgm:spPr/>
      <dgm:t>
        <a:bodyPr/>
        <a:lstStyle/>
        <a:p>
          <a:endParaRPr lang="en-US"/>
        </a:p>
      </dgm:t>
    </dgm:pt>
    <dgm:pt modelId="{824363E1-8743-4841-AAED-1674900EEB45}">
      <dgm:prSet/>
      <dgm:spPr/>
      <dgm:t>
        <a:bodyPr/>
        <a:lstStyle/>
        <a:p>
          <a:r>
            <a:rPr lang="ru-RU"/>
            <a:t>Выполнение интеграционного тестирования для обеспечения функциональности системы</a:t>
          </a:r>
          <a:endParaRPr lang="en-US"/>
        </a:p>
      </dgm:t>
    </dgm:pt>
    <dgm:pt modelId="{D0A1239A-82B1-4AC1-834B-92E31673FA07}" type="parTrans" cxnId="{4597DDEB-8999-49C9-A3EF-A99690318400}">
      <dgm:prSet/>
      <dgm:spPr/>
      <dgm:t>
        <a:bodyPr/>
        <a:lstStyle/>
        <a:p>
          <a:endParaRPr lang="en-US"/>
        </a:p>
      </dgm:t>
    </dgm:pt>
    <dgm:pt modelId="{BEF5EE1B-7908-40AD-976A-82DDFD01CA5F}" type="sibTrans" cxnId="{4597DDEB-8999-49C9-A3EF-A99690318400}">
      <dgm:prSet/>
      <dgm:spPr/>
      <dgm:t>
        <a:bodyPr/>
        <a:lstStyle/>
        <a:p>
          <a:endParaRPr lang="en-US"/>
        </a:p>
      </dgm:t>
    </dgm:pt>
    <dgm:pt modelId="{2789382D-FDED-4CF1-BE43-65832176E1BE}" type="pres">
      <dgm:prSet presAssocID="{5B976D9C-C9CD-40BA-BC47-6970DB7B34A1}" presName="root" presStyleCnt="0">
        <dgm:presLayoutVars>
          <dgm:dir/>
          <dgm:resizeHandles val="exact"/>
        </dgm:presLayoutVars>
      </dgm:prSet>
      <dgm:spPr/>
    </dgm:pt>
    <dgm:pt modelId="{757F6D48-67E1-4D06-BAC6-F1D33C692DFA}" type="pres">
      <dgm:prSet presAssocID="{8BCC131A-6F93-4C17-98BD-87A3F62DCF46}" presName="compNode" presStyleCnt="0"/>
      <dgm:spPr/>
    </dgm:pt>
    <dgm:pt modelId="{9F3E7A89-1D7E-4F62-8442-23A986E68B71}" type="pres">
      <dgm:prSet presAssocID="{8BCC131A-6F93-4C17-98BD-87A3F62DCF46}" presName="bgRect" presStyleLbl="bgShp" presStyleIdx="0" presStyleCnt="2"/>
      <dgm:spPr/>
    </dgm:pt>
    <dgm:pt modelId="{2EBD57DD-7034-4919-91DB-EB99870D8476}" type="pres">
      <dgm:prSet presAssocID="{8BCC131A-6F93-4C17-98BD-87A3F62DCF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63DAF93-72BC-4F22-A7BD-B9E8C726E063}" type="pres">
      <dgm:prSet presAssocID="{8BCC131A-6F93-4C17-98BD-87A3F62DCF46}" presName="spaceRect" presStyleCnt="0"/>
      <dgm:spPr/>
    </dgm:pt>
    <dgm:pt modelId="{23FDDDEC-50BE-4CCD-8260-0E85FA695E76}" type="pres">
      <dgm:prSet presAssocID="{8BCC131A-6F93-4C17-98BD-87A3F62DCF46}" presName="parTx" presStyleLbl="revTx" presStyleIdx="0" presStyleCnt="2">
        <dgm:presLayoutVars>
          <dgm:chMax val="0"/>
          <dgm:chPref val="0"/>
        </dgm:presLayoutVars>
      </dgm:prSet>
      <dgm:spPr/>
    </dgm:pt>
    <dgm:pt modelId="{7719F7E3-F330-4282-AD79-A90C113F74F3}" type="pres">
      <dgm:prSet presAssocID="{75781280-A110-4632-A4EC-2B4ACEA76D96}" presName="sibTrans" presStyleCnt="0"/>
      <dgm:spPr/>
    </dgm:pt>
    <dgm:pt modelId="{ABAC7AA0-8412-4366-A2A6-053EF251ABC8}" type="pres">
      <dgm:prSet presAssocID="{824363E1-8743-4841-AAED-1674900EEB45}" presName="compNode" presStyleCnt="0"/>
      <dgm:spPr/>
    </dgm:pt>
    <dgm:pt modelId="{43544072-EC05-4153-AC4C-E48E10A7C178}" type="pres">
      <dgm:prSet presAssocID="{824363E1-8743-4841-AAED-1674900EEB45}" presName="bgRect" presStyleLbl="bgShp" presStyleIdx="1" presStyleCnt="2"/>
      <dgm:spPr/>
    </dgm:pt>
    <dgm:pt modelId="{63AF2D87-17B1-4F67-B200-F2498D69B8EB}" type="pres">
      <dgm:prSet presAssocID="{824363E1-8743-4841-AAED-1674900EEB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9DA132D-5137-4DE2-B60D-2B3DF363180F}" type="pres">
      <dgm:prSet presAssocID="{824363E1-8743-4841-AAED-1674900EEB45}" presName="spaceRect" presStyleCnt="0"/>
      <dgm:spPr/>
    </dgm:pt>
    <dgm:pt modelId="{C930CEC6-1E82-4AAF-9A9D-46B2C0D66B7C}" type="pres">
      <dgm:prSet presAssocID="{824363E1-8743-4841-AAED-1674900EEB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4663773-3850-40DC-8CBB-50EF1ABFA036}" type="presOf" srcId="{5B976D9C-C9CD-40BA-BC47-6970DB7B34A1}" destId="{2789382D-FDED-4CF1-BE43-65832176E1BE}" srcOrd="0" destOrd="0" presId="urn:microsoft.com/office/officeart/2018/2/layout/IconVerticalSolidList"/>
    <dgm:cxn modelId="{1E218E80-7797-4B8C-B7CF-1666CA71141C}" srcId="{5B976D9C-C9CD-40BA-BC47-6970DB7B34A1}" destId="{8BCC131A-6F93-4C17-98BD-87A3F62DCF46}" srcOrd="0" destOrd="0" parTransId="{357023BF-8562-476C-8196-0E3F3D6E798B}" sibTransId="{75781280-A110-4632-A4EC-2B4ACEA76D96}"/>
    <dgm:cxn modelId="{783682C0-9511-4094-81F4-D43CEA4E9C86}" type="presOf" srcId="{824363E1-8743-4841-AAED-1674900EEB45}" destId="{C930CEC6-1E82-4AAF-9A9D-46B2C0D66B7C}" srcOrd="0" destOrd="0" presId="urn:microsoft.com/office/officeart/2018/2/layout/IconVerticalSolidList"/>
    <dgm:cxn modelId="{13204DE8-8F34-40D2-9073-417212CCE0B7}" type="presOf" srcId="{8BCC131A-6F93-4C17-98BD-87A3F62DCF46}" destId="{23FDDDEC-50BE-4CCD-8260-0E85FA695E76}" srcOrd="0" destOrd="0" presId="urn:microsoft.com/office/officeart/2018/2/layout/IconVerticalSolidList"/>
    <dgm:cxn modelId="{4597DDEB-8999-49C9-A3EF-A99690318400}" srcId="{5B976D9C-C9CD-40BA-BC47-6970DB7B34A1}" destId="{824363E1-8743-4841-AAED-1674900EEB45}" srcOrd="1" destOrd="0" parTransId="{D0A1239A-82B1-4AC1-834B-92E31673FA07}" sibTransId="{BEF5EE1B-7908-40AD-976A-82DDFD01CA5F}"/>
    <dgm:cxn modelId="{6240572D-3007-4247-BC75-2A8BA18BD770}" type="presParOf" srcId="{2789382D-FDED-4CF1-BE43-65832176E1BE}" destId="{757F6D48-67E1-4D06-BAC6-F1D33C692DFA}" srcOrd="0" destOrd="0" presId="urn:microsoft.com/office/officeart/2018/2/layout/IconVerticalSolidList"/>
    <dgm:cxn modelId="{01B2FE5E-1ED4-47DE-AA93-46BF9B3462EA}" type="presParOf" srcId="{757F6D48-67E1-4D06-BAC6-F1D33C692DFA}" destId="{9F3E7A89-1D7E-4F62-8442-23A986E68B71}" srcOrd="0" destOrd="0" presId="urn:microsoft.com/office/officeart/2018/2/layout/IconVerticalSolidList"/>
    <dgm:cxn modelId="{D5F649B5-F4BB-4DF3-88DE-9386D2C288CD}" type="presParOf" srcId="{757F6D48-67E1-4D06-BAC6-F1D33C692DFA}" destId="{2EBD57DD-7034-4919-91DB-EB99870D8476}" srcOrd="1" destOrd="0" presId="urn:microsoft.com/office/officeart/2018/2/layout/IconVerticalSolidList"/>
    <dgm:cxn modelId="{DF51E06A-C533-4514-ADDD-C7EF1C979E78}" type="presParOf" srcId="{757F6D48-67E1-4D06-BAC6-F1D33C692DFA}" destId="{C63DAF93-72BC-4F22-A7BD-B9E8C726E063}" srcOrd="2" destOrd="0" presId="urn:microsoft.com/office/officeart/2018/2/layout/IconVerticalSolidList"/>
    <dgm:cxn modelId="{D5325DAE-FDE4-4725-803D-2CF40D018560}" type="presParOf" srcId="{757F6D48-67E1-4D06-BAC6-F1D33C692DFA}" destId="{23FDDDEC-50BE-4CCD-8260-0E85FA695E76}" srcOrd="3" destOrd="0" presId="urn:microsoft.com/office/officeart/2018/2/layout/IconVerticalSolidList"/>
    <dgm:cxn modelId="{3F055B67-4210-41CA-A9FD-BC0721E23C6F}" type="presParOf" srcId="{2789382D-FDED-4CF1-BE43-65832176E1BE}" destId="{7719F7E3-F330-4282-AD79-A90C113F74F3}" srcOrd="1" destOrd="0" presId="urn:microsoft.com/office/officeart/2018/2/layout/IconVerticalSolidList"/>
    <dgm:cxn modelId="{53D0246C-EDAF-48C2-8932-5A93D8F3BC54}" type="presParOf" srcId="{2789382D-FDED-4CF1-BE43-65832176E1BE}" destId="{ABAC7AA0-8412-4366-A2A6-053EF251ABC8}" srcOrd="2" destOrd="0" presId="urn:microsoft.com/office/officeart/2018/2/layout/IconVerticalSolidList"/>
    <dgm:cxn modelId="{58B01D14-1201-43CA-91B6-4AA7E4F022E5}" type="presParOf" srcId="{ABAC7AA0-8412-4366-A2A6-053EF251ABC8}" destId="{43544072-EC05-4153-AC4C-E48E10A7C178}" srcOrd="0" destOrd="0" presId="urn:microsoft.com/office/officeart/2018/2/layout/IconVerticalSolidList"/>
    <dgm:cxn modelId="{8B21FC01-92A4-4A20-BB13-6537A1F91DA6}" type="presParOf" srcId="{ABAC7AA0-8412-4366-A2A6-053EF251ABC8}" destId="{63AF2D87-17B1-4F67-B200-F2498D69B8EB}" srcOrd="1" destOrd="0" presId="urn:microsoft.com/office/officeart/2018/2/layout/IconVerticalSolidList"/>
    <dgm:cxn modelId="{C66985B7-8308-44FF-80C8-F54C71703D21}" type="presParOf" srcId="{ABAC7AA0-8412-4366-A2A6-053EF251ABC8}" destId="{79DA132D-5137-4DE2-B60D-2B3DF363180F}" srcOrd="2" destOrd="0" presId="urn:microsoft.com/office/officeart/2018/2/layout/IconVerticalSolidList"/>
    <dgm:cxn modelId="{39BD75F2-E11B-459F-AD74-5292B5C4EA58}" type="presParOf" srcId="{ABAC7AA0-8412-4366-A2A6-053EF251ABC8}" destId="{C930CEC6-1E82-4AAF-9A9D-46B2C0D66B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285940-6FD7-4454-9E98-6D56392C1E1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E415F6-65E0-4941-B87C-9E1F9639BE07}">
      <dgm:prSet/>
      <dgm:spPr/>
      <dgm:t>
        <a:bodyPr/>
        <a:lstStyle/>
        <a:p>
          <a:pPr>
            <a:defRPr cap="all"/>
          </a:pPr>
          <a:r>
            <a:rPr lang="ru-RU"/>
            <a:t>Развертывание приложения на хостинговой платформе (например, </a:t>
          </a:r>
          <a:r>
            <a:rPr lang="en-GB"/>
            <a:t>AWS, Heroku)</a:t>
          </a:r>
          <a:endParaRPr lang="en-US"/>
        </a:p>
      </dgm:t>
    </dgm:pt>
    <dgm:pt modelId="{8D4F3AD7-924E-4444-A7C7-C6B161121586}" type="parTrans" cxnId="{8D39464A-E1FE-477D-BD2F-18F6737D0F93}">
      <dgm:prSet/>
      <dgm:spPr/>
      <dgm:t>
        <a:bodyPr/>
        <a:lstStyle/>
        <a:p>
          <a:endParaRPr lang="en-US"/>
        </a:p>
      </dgm:t>
    </dgm:pt>
    <dgm:pt modelId="{264DE029-FE57-412A-AF5D-D89AB2C8AB18}" type="sibTrans" cxnId="{8D39464A-E1FE-477D-BD2F-18F6737D0F93}">
      <dgm:prSet/>
      <dgm:spPr/>
      <dgm:t>
        <a:bodyPr/>
        <a:lstStyle/>
        <a:p>
          <a:endParaRPr lang="en-US"/>
        </a:p>
      </dgm:t>
    </dgm:pt>
    <dgm:pt modelId="{2C95A8C5-049A-4FA3-BF02-804789EF5F7D}">
      <dgm:prSet/>
      <dgm:spPr/>
      <dgm:t>
        <a:bodyPr/>
        <a:lstStyle/>
        <a:p>
          <a:pPr>
            <a:defRPr cap="all"/>
          </a:pPr>
          <a:r>
            <a:rPr lang="ru-RU"/>
            <a:t>Мониторинг и оптимизация производительности системы</a:t>
          </a:r>
          <a:endParaRPr lang="en-US"/>
        </a:p>
      </dgm:t>
    </dgm:pt>
    <dgm:pt modelId="{7F367DFF-8CDA-41AA-B1A3-53F0998C0DE1}" type="parTrans" cxnId="{B58EC7E5-FCED-4C97-A19A-786D70892EFE}">
      <dgm:prSet/>
      <dgm:spPr/>
      <dgm:t>
        <a:bodyPr/>
        <a:lstStyle/>
        <a:p>
          <a:endParaRPr lang="en-US"/>
        </a:p>
      </dgm:t>
    </dgm:pt>
    <dgm:pt modelId="{9E286EE0-86F8-4B10-A16F-89BC61AD2303}" type="sibTrans" cxnId="{B58EC7E5-FCED-4C97-A19A-786D70892EFE}">
      <dgm:prSet/>
      <dgm:spPr/>
      <dgm:t>
        <a:bodyPr/>
        <a:lstStyle/>
        <a:p>
          <a:endParaRPr lang="en-US"/>
        </a:p>
      </dgm:t>
    </dgm:pt>
    <dgm:pt modelId="{9E3A3BDF-5790-4907-9FD4-5852FAB67EAA}" type="pres">
      <dgm:prSet presAssocID="{BF285940-6FD7-4454-9E98-6D56392C1E11}" presName="root" presStyleCnt="0">
        <dgm:presLayoutVars>
          <dgm:dir/>
          <dgm:resizeHandles val="exact"/>
        </dgm:presLayoutVars>
      </dgm:prSet>
      <dgm:spPr/>
    </dgm:pt>
    <dgm:pt modelId="{2C1BE3E9-8707-41A3-AD20-D4CFA56F0429}" type="pres">
      <dgm:prSet presAssocID="{D9E415F6-65E0-4941-B87C-9E1F9639BE07}" presName="compNode" presStyleCnt="0"/>
      <dgm:spPr/>
    </dgm:pt>
    <dgm:pt modelId="{BA84466A-1250-4459-9226-9DDB554AE512}" type="pres">
      <dgm:prSet presAssocID="{D9E415F6-65E0-4941-B87C-9E1F9639BE07}" presName="iconBgRect" presStyleLbl="bgShp" presStyleIdx="0" presStyleCnt="2"/>
      <dgm:spPr/>
    </dgm:pt>
    <dgm:pt modelId="{C170E8D5-4D6C-4086-AB39-B0E1DBDA60E8}" type="pres">
      <dgm:prSet presAssocID="{D9E415F6-65E0-4941-B87C-9E1F9639BE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7B50F4B9-27F6-4CDF-A0BD-ED285C9B1FD5}" type="pres">
      <dgm:prSet presAssocID="{D9E415F6-65E0-4941-B87C-9E1F9639BE07}" presName="spaceRect" presStyleCnt="0"/>
      <dgm:spPr/>
    </dgm:pt>
    <dgm:pt modelId="{734E7473-6533-4540-801C-84C274193199}" type="pres">
      <dgm:prSet presAssocID="{D9E415F6-65E0-4941-B87C-9E1F9639BE07}" presName="textRect" presStyleLbl="revTx" presStyleIdx="0" presStyleCnt="2">
        <dgm:presLayoutVars>
          <dgm:chMax val="1"/>
          <dgm:chPref val="1"/>
        </dgm:presLayoutVars>
      </dgm:prSet>
      <dgm:spPr/>
    </dgm:pt>
    <dgm:pt modelId="{1F5DD030-11BA-4388-B855-45F6B3F23DB6}" type="pres">
      <dgm:prSet presAssocID="{264DE029-FE57-412A-AF5D-D89AB2C8AB18}" presName="sibTrans" presStyleCnt="0"/>
      <dgm:spPr/>
    </dgm:pt>
    <dgm:pt modelId="{64F63552-70F4-400F-8C43-3AE63A5B0DD5}" type="pres">
      <dgm:prSet presAssocID="{2C95A8C5-049A-4FA3-BF02-804789EF5F7D}" presName="compNode" presStyleCnt="0"/>
      <dgm:spPr/>
    </dgm:pt>
    <dgm:pt modelId="{40AE69B2-E204-445B-9186-FF43902E5DA9}" type="pres">
      <dgm:prSet presAssocID="{2C95A8C5-049A-4FA3-BF02-804789EF5F7D}" presName="iconBgRect" presStyleLbl="bgShp" presStyleIdx="1" presStyleCnt="2"/>
      <dgm:spPr/>
    </dgm:pt>
    <dgm:pt modelId="{42DABD35-B9CF-44F2-9AE2-0F7B1E6B7128}" type="pres">
      <dgm:prSet presAssocID="{2C95A8C5-049A-4FA3-BF02-804789EF5F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F397480-FB22-4A58-8192-32A4789D759A}" type="pres">
      <dgm:prSet presAssocID="{2C95A8C5-049A-4FA3-BF02-804789EF5F7D}" presName="spaceRect" presStyleCnt="0"/>
      <dgm:spPr/>
    </dgm:pt>
    <dgm:pt modelId="{7AB791E8-F97E-44C5-A952-E115C1C673C9}" type="pres">
      <dgm:prSet presAssocID="{2C95A8C5-049A-4FA3-BF02-804789EF5F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399C12-EC09-4276-9B13-42099D6C3038}" type="presOf" srcId="{2C95A8C5-049A-4FA3-BF02-804789EF5F7D}" destId="{7AB791E8-F97E-44C5-A952-E115C1C673C9}" srcOrd="0" destOrd="0" presId="urn:microsoft.com/office/officeart/2018/5/layout/IconCircleLabelList"/>
    <dgm:cxn modelId="{5664E825-FB51-4B88-A46C-85D1FB038688}" type="presOf" srcId="{D9E415F6-65E0-4941-B87C-9E1F9639BE07}" destId="{734E7473-6533-4540-801C-84C274193199}" srcOrd="0" destOrd="0" presId="urn:microsoft.com/office/officeart/2018/5/layout/IconCircleLabelList"/>
    <dgm:cxn modelId="{8D39464A-E1FE-477D-BD2F-18F6737D0F93}" srcId="{BF285940-6FD7-4454-9E98-6D56392C1E11}" destId="{D9E415F6-65E0-4941-B87C-9E1F9639BE07}" srcOrd="0" destOrd="0" parTransId="{8D4F3AD7-924E-4444-A7C7-C6B161121586}" sibTransId="{264DE029-FE57-412A-AF5D-D89AB2C8AB18}"/>
    <dgm:cxn modelId="{D1470276-EE88-408A-A3DC-E7E6B43443E2}" type="presOf" srcId="{BF285940-6FD7-4454-9E98-6D56392C1E11}" destId="{9E3A3BDF-5790-4907-9FD4-5852FAB67EAA}" srcOrd="0" destOrd="0" presId="urn:microsoft.com/office/officeart/2018/5/layout/IconCircleLabelList"/>
    <dgm:cxn modelId="{B58EC7E5-FCED-4C97-A19A-786D70892EFE}" srcId="{BF285940-6FD7-4454-9E98-6D56392C1E11}" destId="{2C95A8C5-049A-4FA3-BF02-804789EF5F7D}" srcOrd="1" destOrd="0" parTransId="{7F367DFF-8CDA-41AA-B1A3-53F0998C0DE1}" sibTransId="{9E286EE0-86F8-4B10-A16F-89BC61AD2303}"/>
    <dgm:cxn modelId="{CA8064B2-CB07-4D02-B6B5-06B8072E011B}" type="presParOf" srcId="{9E3A3BDF-5790-4907-9FD4-5852FAB67EAA}" destId="{2C1BE3E9-8707-41A3-AD20-D4CFA56F0429}" srcOrd="0" destOrd="0" presId="urn:microsoft.com/office/officeart/2018/5/layout/IconCircleLabelList"/>
    <dgm:cxn modelId="{E34894A6-0F0C-4BAF-B9BB-A3B9BF902E63}" type="presParOf" srcId="{2C1BE3E9-8707-41A3-AD20-D4CFA56F0429}" destId="{BA84466A-1250-4459-9226-9DDB554AE512}" srcOrd="0" destOrd="0" presId="urn:microsoft.com/office/officeart/2018/5/layout/IconCircleLabelList"/>
    <dgm:cxn modelId="{BEAF1F02-21A4-413D-A874-A65E6C499AD6}" type="presParOf" srcId="{2C1BE3E9-8707-41A3-AD20-D4CFA56F0429}" destId="{C170E8D5-4D6C-4086-AB39-B0E1DBDA60E8}" srcOrd="1" destOrd="0" presId="urn:microsoft.com/office/officeart/2018/5/layout/IconCircleLabelList"/>
    <dgm:cxn modelId="{A9FE0A56-24C7-4A3D-9E6D-8303A2F5FF2E}" type="presParOf" srcId="{2C1BE3E9-8707-41A3-AD20-D4CFA56F0429}" destId="{7B50F4B9-27F6-4CDF-A0BD-ED285C9B1FD5}" srcOrd="2" destOrd="0" presId="urn:microsoft.com/office/officeart/2018/5/layout/IconCircleLabelList"/>
    <dgm:cxn modelId="{3F6700A6-7576-4ABE-A01E-C8AFA6E44085}" type="presParOf" srcId="{2C1BE3E9-8707-41A3-AD20-D4CFA56F0429}" destId="{734E7473-6533-4540-801C-84C274193199}" srcOrd="3" destOrd="0" presId="urn:microsoft.com/office/officeart/2018/5/layout/IconCircleLabelList"/>
    <dgm:cxn modelId="{31BC4610-6811-4A17-8F61-3CD10534A23D}" type="presParOf" srcId="{9E3A3BDF-5790-4907-9FD4-5852FAB67EAA}" destId="{1F5DD030-11BA-4388-B855-45F6B3F23DB6}" srcOrd="1" destOrd="0" presId="urn:microsoft.com/office/officeart/2018/5/layout/IconCircleLabelList"/>
    <dgm:cxn modelId="{AC12C43F-A3F8-40C0-9D41-34A4673C9DD3}" type="presParOf" srcId="{9E3A3BDF-5790-4907-9FD4-5852FAB67EAA}" destId="{64F63552-70F4-400F-8C43-3AE63A5B0DD5}" srcOrd="2" destOrd="0" presId="urn:microsoft.com/office/officeart/2018/5/layout/IconCircleLabelList"/>
    <dgm:cxn modelId="{E6FFA551-B291-4202-87E1-438A98CFE5AE}" type="presParOf" srcId="{64F63552-70F4-400F-8C43-3AE63A5B0DD5}" destId="{40AE69B2-E204-445B-9186-FF43902E5DA9}" srcOrd="0" destOrd="0" presId="urn:microsoft.com/office/officeart/2018/5/layout/IconCircleLabelList"/>
    <dgm:cxn modelId="{005CC16E-EB9B-4F3A-A016-6307547134C5}" type="presParOf" srcId="{64F63552-70F4-400F-8C43-3AE63A5B0DD5}" destId="{42DABD35-B9CF-44F2-9AE2-0F7B1E6B7128}" srcOrd="1" destOrd="0" presId="urn:microsoft.com/office/officeart/2018/5/layout/IconCircleLabelList"/>
    <dgm:cxn modelId="{80570611-66D3-4893-B33B-B9F48484A8AB}" type="presParOf" srcId="{64F63552-70F4-400F-8C43-3AE63A5B0DD5}" destId="{4F397480-FB22-4A58-8192-32A4789D759A}" srcOrd="2" destOrd="0" presId="urn:microsoft.com/office/officeart/2018/5/layout/IconCircleLabelList"/>
    <dgm:cxn modelId="{D41AF795-F05B-47F2-BAD6-2785CFB1817E}" type="presParOf" srcId="{64F63552-70F4-400F-8C43-3AE63A5B0DD5}" destId="{7AB791E8-F97E-44C5-A952-E115C1C673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C8E572-9DE6-45E2-A7C5-516D72ED50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00FFAF-F3D1-4944-A59D-D7A0ADE2B482}">
      <dgm:prSet/>
      <dgm:spPr/>
      <dgm:t>
        <a:bodyPr/>
        <a:lstStyle/>
        <a:p>
          <a:pPr>
            <a:defRPr cap="all"/>
          </a:pPr>
          <a:r>
            <a:rPr lang="ru-RU"/>
            <a:t>Рассмотрение отзывов пользователей и исправление ошибок</a:t>
          </a:r>
          <a:endParaRPr lang="en-US"/>
        </a:p>
      </dgm:t>
    </dgm:pt>
    <dgm:pt modelId="{518BDD21-8972-4A03-997A-E96E6F236B23}" type="parTrans" cxnId="{C7011088-01F2-4167-A6AC-095A540754D8}">
      <dgm:prSet/>
      <dgm:spPr/>
      <dgm:t>
        <a:bodyPr/>
        <a:lstStyle/>
        <a:p>
          <a:endParaRPr lang="en-US"/>
        </a:p>
      </dgm:t>
    </dgm:pt>
    <dgm:pt modelId="{9C9F0BDC-9BFB-47C8-9586-C6406F656648}" type="sibTrans" cxnId="{C7011088-01F2-4167-A6AC-095A540754D8}">
      <dgm:prSet/>
      <dgm:spPr/>
      <dgm:t>
        <a:bodyPr/>
        <a:lstStyle/>
        <a:p>
          <a:endParaRPr lang="en-US"/>
        </a:p>
      </dgm:t>
    </dgm:pt>
    <dgm:pt modelId="{3B7EDB5B-CC88-49BE-A244-01595ED5FC60}">
      <dgm:prSet/>
      <dgm:spPr/>
      <dgm:t>
        <a:bodyPr/>
        <a:lstStyle/>
        <a:p>
          <a:pPr>
            <a:defRPr cap="all"/>
          </a:pPr>
          <a:r>
            <a:rPr lang="ru-RU"/>
            <a:t>Планирование будущих улучшений и обновлений</a:t>
          </a:r>
          <a:endParaRPr lang="en-US"/>
        </a:p>
      </dgm:t>
    </dgm:pt>
    <dgm:pt modelId="{C62C054B-92A5-4438-AE8E-D4C33240DB58}" type="parTrans" cxnId="{675A4081-C1DF-4E52-B753-28224B9B0782}">
      <dgm:prSet/>
      <dgm:spPr/>
      <dgm:t>
        <a:bodyPr/>
        <a:lstStyle/>
        <a:p>
          <a:endParaRPr lang="en-US"/>
        </a:p>
      </dgm:t>
    </dgm:pt>
    <dgm:pt modelId="{FBB7FEE9-1DB1-4887-A3EC-0F595A851E1A}" type="sibTrans" cxnId="{675A4081-C1DF-4E52-B753-28224B9B0782}">
      <dgm:prSet/>
      <dgm:spPr/>
      <dgm:t>
        <a:bodyPr/>
        <a:lstStyle/>
        <a:p>
          <a:endParaRPr lang="en-US"/>
        </a:p>
      </dgm:t>
    </dgm:pt>
    <dgm:pt modelId="{FCFEAD92-2032-4436-A1AF-5046BEFB9A1E}" type="pres">
      <dgm:prSet presAssocID="{C3C8E572-9DE6-45E2-A7C5-516D72ED5073}" presName="root" presStyleCnt="0">
        <dgm:presLayoutVars>
          <dgm:dir/>
          <dgm:resizeHandles val="exact"/>
        </dgm:presLayoutVars>
      </dgm:prSet>
      <dgm:spPr/>
    </dgm:pt>
    <dgm:pt modelId="{BF0A545B-1D88-4099-A965-52A28F1B18F7}" type="pres">
      <dgm:prSet presAssocID="{7D00FFAF-F3D1-4944-A59D-D7A0ADE2B482}" presName="compNode" presStyleCnt="0"/>
      <dgm:spPr/>
    </dgm:pt>
    <dgm:pt modelId="{91E7FF65-15EE-4517-BAD9-71EE295A070F}" type="pres">
      <dgm:prSet presAssocID="{7D00FFAF-F3D1-4944-A59D-D7A0ADE2B482}" presName="iconBgRect" presStyleLbl="bgShp" presStyleIdx="0" presStyleCnt="2"/>
      <dgm:spPr/>
    </dgm:pt>
    <dgm:pt modelId="{477A02E1-545C-4AAF-A86D-4B3416EE58AB}" type="pres">
      <dgm:prSet presAssocID="{7D00FFAF-F3D1-4944-A59D-D7A0ADE2B4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B88958D-A0EB-48CD-A7AF-F3D7062FC492}" type="pres">
      <dgm:prSet presAssocID="{7D00FFAF-F3D1-4944-A59D-D7A0ADE2B482}" presName="spaceRect" presStyleCnt="0"/>
      <dgm:spPr/>
    </dgm:pt>
    <dgm:pt modelId="{BC8C68C5-CB1D-4BAF-B861-4D9CA8F95914}" type="pres">
      <dgm:prSet presAssocID="{7D00FFAF-F3D1-4944-A59D-D7A0ADE2B482}" presName="textRect" presStyleLbl="revTx" presStyleIdx="0" presStyleCnt="2">
        <dgm:presLayoutVars>
          <dgm:chMax val="1"/>
          <dgm:chPref val="1"/>
        </dgm:presLayoutVars>
      </dgm:prSet>
      <dgm:spPr/>
    </dgm:pt>
    <dgm:pt modelId="{FEDB7AF0-05B4-4963-A478-16CB019DCB5E}" type="pres">
      <dgm:prSet presAssocID="{9C9F0BDC-9BFB-47C8-9586-C6406F656648}" presName="sibTrans" presStyleCnt="0"/>
      <dgm:spPr/>
    </dgm:pt>
    <dgm:pt modelId="{311676BF-56D0-45C5-A762-D2882C0A44BF}" type="pres">
      <dgm:prSet presAssocID="{3B7EDB5B-CC88-49BE-A244-01595ED5FC60}" presName="compNode" presStyleCnt="0"/>
      <dgm:spPr/>
    </dgm:pt>
    <dgm:pt modelId="{C8A8B27D-0F60-4F40-A574-E0D08472528F}" type="pres">
      <dgm:prSet presAssocID="{3B7EDB5B-CC88-49BE-A244-01595ED5FC60}" presName="iconBgRect" presStyleLbl="bgShp" presStyleIdx="1" presStyleCnt="2"/>
      <dgm:spPr/>
    </dgm:pt>
    <dgm:pt modelId="{9BE05539-F6CA-49E5-8570-237D8248397B}" type="pres">
      <dgm:prSet presAssocID="{3B7EDB5B-CC88-49BE-A244-01595ED5FC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99FEF28-057E-46A6-9432-EB5C631BDF94}" type="pres">
      <dgm:prSet presAssocID="{3B7EDB5B-CC88-49BE-A244-01595ED5FC60}" presName="spaceRect" presStyleCnt="0"/>
      <dgm:spPr/>
    </dgm:pt>
    <dgm:pt modelId="{EAE08C2A-D002-4208-9CA5-3961E5858BCB}" type="pres">
      <dgm:prSet presAssocID="{3B7EDB5B-CC88-49BE-A244-01595ED5FC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ACA532-38AE-4244-829B-1840A6FED133}" type="presOf" srcId="{7D00FFAF-F3D1-4944-A59D-D7A0ADE2B482}" destId="{BC8C68C5-CB1D-4BAF-B861-4D9CA8F95914}" srcOrd="0" destOrd="0" presId="urn:microsoft.com/office/officeart/2018/5/layout/IconCircleLabelList"/>
    <dgm:cxn modelId="{ED11F540-BA55-40F0-8E7B-471148DDCB20}" type="presOf" srcId="{C3C8E572-9DE6-45E2-A7C5-516D72ED5073}" destId="{FCFEAD92-2032-4436-A1AF-5046BEFB9A1E}" srcOrd="0" destOrd="0" presId="urn:microsoft.com/office/officeart/2018/5/layout/IconCircleLabelList"/>
    <dgm:cxn modelId="{675A4081-C1DF-4E52-B753-28224B9B0782}" srcId="{C3C8E572-9DE6-45E2-A7C5-516D72ED5073}" destId="{3B7EDB5B-CC88-49BE-A244-01595ED5FC60}" srcOrd="1" destOrd="0" parTransId="{C62C054B-92A5-4438-AE8E-D4C33240DB58}" sibTransId="{FBB7FEE9-1DB1-4887-A3EC-0F595A851E1A}"/>
    <dgm:cxn modelId="{C7011088-01F2-4167-A6AC-095A540754D8}" srcId="{C3C8E572-9DE6-45E2-A7C5-516D72ED5073}" destId="{7D00FFAF-F3D1-4944-A59D-D7A0ADE2B482}" srcOrd="0" destOrd="0" parTransId="{518BDD21-8972-4A03-997A-E96E6F236B23}" sibTransId="{9C9F0BDC-9BFB-47C8-9586-C6406F656648}"/>
    <dgm:cxn modelId="{10630DCB-3AFE-43A7-961E-EA024B9F7D19}" type="presOf" srcId="{3B7EDB5B-CC88-49BE-A244-01595ED5FC60}" destId="{EAE08C2A-D002-4208-9CA5-3961E5858BCB}" srcOrd="0" destOrd="0" presId="urn:microsoft.com/office/officeart/2018/5/layout/IconCircleLabelList"/>
    <dgm:cxn modelId="{D7DB5F6F-C0A6-4267-B1F1-9D7B6466B100}" type="presParOf" srcId="{FCFEAD92-2032-4436-A1AF-5046BEFB9A1E}" destId="{BF0A545B-1D88-4099-A965-52A28F1B18F7}" srcOrd="0" destOrd="0" presId="urn:microsoft.com/office/officeart/2018/5/layout/IconCircleLabelList"/>
    <dgm:cxn modelId="{F8D40291-9737-451A-B32D-5798B3C65383}" type="presParOf" srcId="{BF0A545B-1D88-4099-A965-52A28F1B18F7}" destId="{91E7FF65-15EE-4517-BAD9-71EE295A070F}" srcOrd="0" destOrd="0" presId="urn:microsoft.com/office/officeart/2018/5/layout/IconCircleLabelList"/>
    <dgm:cxn modelId="{22B9230E-FB98-4DD0-8AD9-9DF90D33EC44}" type="presParOf" srcId="{BF0A545B-1D88-4099-A965-52A28F1B18F7}" destId="{477A02E1-545C-4AAF-A86D-4B3416EE58AB}" srcOrd="1" destOrd="0" presId="urn:microsoft.com/office/officeart/2018/5/layout/IconCircleLabelList"/>
    <dgm:cxn modelId="{A4E924A3-9772-4362-90DE-8CD87523FBC6}" type="presParOf" srcId="{BF0A545B-1D88-4099-A965-52A28F1B18F7}" destId="{3B88958D-A0EB-48CD-A7AF-F3D7062FC492}" srcOrd="2" destOrd="0" presId="urn:microsoft.com/office/officeart/2018/5/layout/IconCircleLabelList"/>
    <dgm:cxn modelId="{40AC825A-7FB4-419F-A3C3-93F21620AEFF}" type="presParOf" srcId="{BF0A545B-1D88-4099-A965-52A28F1B18F7}" destId="{BC8C68C5-CB1D-4BAF-B861-4D9CA8F95914}" srcOrd="3" destOrd="0" presId="urn:microsoft.com/office/officeart/2018/5/layout/IconCircleLabelList"/>
    <dgm:cxn modelId="{0CB3044F-75DB-4DD0-A048-0AA5E327FD22}" type="presParOf" srcId="{FCFEAD92-2032-4436-A1AF-5046BEFB9A1E}" destId="{FEDB7AF0-05B4-4963-A478-16CB019DCB5E}" srcOrd="1" destOrd="0" presId="urn:microsoft.com/office/officeart/2018/5/layout/IconCircleLabelList"/>
    <dgm:cxn modelId="{8C9140BA-C93F-45EB-B130-0097CC3ADBD4}" type="presParOf" srcId="{FCFEAD92-2032-4436-A1AF-5046BEFB9A1E}" destId="{311676BF-56D0-45C5-A762-D2882C0A44BF}" srcOrd="2" destOrd="0" presId="urn:microsoft.com/office/officeart/2018/5/layout/IconCircleLabelList"/>
    <dgm:cxn modelId="{02ADCCE2-B065-46E3-A035-371CD0F0BCCA}" type="presParOf" srcId="{311676BF-56D0-45C5-A762-D2882C0A44BF}" destId="{C8A8B27D-0F60-4F40-A574-E0D08472528F}" srcOrd="0" destOrd="0" presId="urn:microsoft.com/office/officeart/2018/5/layout/IconCircleLabelList"/>
    <dgm:cxn modelId="{EF9AFCBB-32BD-4131-81E2-4E6915C1CB0A}" type="presParOf" srcId="{311676BF-56D0-45C5-A762-D2882C0A44BF}" destId="{9BE05539-F6CA-49E5-8570-237D8248397B}" srcOrd="1" destOrd="0" presId="urn:microsoft.com/office/officeart/2018/5/layout/IconCircleLabelList"/>
    <dgm:cxn modelId="{6CAAB974-9A9C-4A26-A99D-9CBC43DAAB3F}" type="presParOf" srcId="{311676BF-56D0-45C5-A762-D2882C0A44BF}" destId="{399FEF28-057E-46A6-9432-EB5C631BDF94}" srcOrd="2" destOrd="0" presId="urn:microsoft.com/office/officeart/2018/5/layout/IconCircleLabelList"/>
    <dgm:cxn modelId="{FAC3BA5B-B730-4393-AD1F-EFCBC05B5A1E}" type="presParOf" srcId="{311676BF-56D0-45C5-A762-D2882C0A44BF}" destId="{EAE08C2A-D002-4208-9CA5-3961E5858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F136E-829B-4CAE-9BBD-D48E3AD6CCB6}">
      <dsp:nvSpPr>
        <dsp:cNvPr id="0" name=""/>
        <dsp:cNvSpPr/>
      </dsp:nvSpPr>
      <dsp:spPr>
        <a:xfrm>
          <a:off x="817687" y="1514489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8401B-6B3C-4456-9701-67C741CE48BE}">
      <dsp:nvSpPr>
        <dsp:cNvPr id="0" name=""/>
        <dsp:cNvSpPr/>
      </dsp:nvSpPr>
      <dsp:spPr>
        <a:xfrm>
          <a:off x="62812" y="3094790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Определить требования и цели проекта</a:t>
          </a:r>
          <a:endParaRPr lang="en-US" sz="1400" kern="1200"/>
        </a:p>
      </dsp:txBody>
      <dsp:txXfrm>
        <a:off x="62812" y="3094790"/>
        <a:ext cx="2745000" cy="720000"/>
      </dsp:txXfrm>
    </dsp:sp>
    <dsp:sp modelId="{5D2DB1D9-20D5-4063-9702-54CF39CBCE78}">
      <dsp:nvSpPr>
        <dsp:cNvPr id="0" name=""/>
        <dsp:cNvSpPr/>
      </dsp:nvSpPr>
      <dsp:spPr>
        <a:xfrm>
          <a:off x="4043062" y="1514489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DF21F-99E3-4528-B70E-F68365A3D03E}">
      <dsp:nvSpPr>
        <dsp:cNvPr id="0" name=""/>
        <dsp:cNvSpPr/>
      </dsp:nvSpPr>
      <dsp:spPr>
        <a:xfrm>
          <a:off x="3288187" y="3094790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Создавайте пользовательские истории и расставляйте приоритеты для функций</a:t>
          </a:r>
          <a:endParaRPr lang="en-US" sz="1400" kern="1200"/>
        </a:p>
      </dsp:txBody>
      <dsp:txXfrm>
        <a:off x="3288187" y="3094790"/>
        <a:ext cx="274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83D24-3A5E-4F9A-87F4-835B7DD48888}">
      <dsp:nvSpPr>
        <dsp:cNvPr id="0" name=""/>
        <dsp:cNvSpPr/>
      </dsp:nvSpPr>
      <dsp:spPr>
        <a:xfrm>
          <a:off x="817687" y="1514489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9440C-B380-4B3A-BEE3-B5B73C434511}">
      <dsp:nvSpPr>
        <dsp:cNvPr id="0" name=""/>
        <dsp:cNvSpPr/>
      </dsp:nvSpPr>
      <dsp:spPr>
        <a:xfrm>
          <a:off x="62812" y="3094790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Спроектируйте архитектуру системы и схему базы данных</a:t>
          </a:r>
          <a:endParaRPr lang="en-US" sz="1700" kern="1200"/>
        </a:p>
      </dsp:txBody>
      <dsp:txXfrm>
        <a:off x="62812" y="3094790"/>
        <a:ext cx="2745000" cy="720000"/>
      </dsp:txXfrm>
    </dsp:sp>
    <dsp:sp modelId="{875CC9D6-6F2D-4357-8F7C-2878E21521F3}">
      <dsp:nvSpPr>
        <dsp:cNvPr id="0" name=""/>
        <dsp:cNvSpPr/>
      </dsp:nvSpPr>
      <dsp:spPr>
        <a:xfrm>
          <a:off x="4043062" y="1514489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476A5-6759-4AB3-AE49-7E35262A93EF}">
      <dsp:nvSpPr>
        <dsp:cNvPr id="0" name=""/>
        <dsp:cNvSpPr/>
      </dsp:nvSpPr>
      <dsp:spPr>
        <a:xfrm>
          <a:off x="3288187" y="3094790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Создайте каркасы и макеты компонентов интерфейса</a:t>
          </a:r>
          <a:endParaRPr lang="en-US" sz="1700" kern="1200"/>
        </a:p>
      </dsp:txBody>
      <dsp:txXfrm>
        <a:off x="3288187" y="3094790"/>
        <a:ext cx="274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D4591-A97F-4D6C-B691-CFA8C3FB7B7E}">
      <dsp:nvSpPr>
        <dsp:cNvPr id="0" name=""/>
        <dsp:cNvSpPr/>
      </dsp:nvSpPr>
      <dsp:spPr>
        <a:xfrm>
          <a:off x="113437" y="1706444"/>
          <a:ext cx="777000" cy="77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00D27-3D2D-4E5F-BAEB-1EAFE833AB61}">
      <dsp:nvSpPr>
        <dsp:cNvPr id="0" name=""/>
        <dsp:cNvSpPr/>
      </dsp:nvSpPr>
      <dsp:spPr>
        <a:xfrm>
          <a:off x="276607" y="1869614"/>
          <a:ext cx="450660" cy="45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1AA48-4E78-4075-A760-D26B7C931816}">
      <dsp:nvSpPr>
        <dsp:cNvPr id="0" name=""/>
        <dsp:cNvSpPr/>
      </dsp:nvSpPr>
      <dsp:spPr>
        <a:xfrm>
          <a:off x="1056937" y="1706444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Реализуйте интерфейс с использованием </a:t>
          </a:r>
          <a:r>
            <a:rPr lang="en-GB" sz="1200" kern="1200"/>
            <a:t>HTML, CSS, JavaScript </a:t>
          </a:r>
          <a:r>
            <a:rPr lang="ru-RU" sz="1200" kern="1200"/>
            <a:t>и </a:t>
          </a:r>
          <a:r>
            <a:rPr lang="en-GB" sz="1200" kern="1200"/>
            <a:t>React</a:t>
          </a:r>
          <a:endParaRPr lang="en-US" sz="1200" kern="1200"/>
        </a:p>
      </dsp:txBody>
      <dsp:txXfrm>
        <a:off x="1056937" y="1706444"/>
        <a:ext cx="1831499" cy="777000"/>
      </dsp:txXfrm>
    </dsp:sp>
    <dsp:sp modelId="{7CC26CD9-D84B-4A91-8A29-6D9AD39E73D7}">
      <dsp:nvSpPr>
        <dsp:cNvPr id="0" name=""/>
        <dsp:cNvSpPr/>
      </dsp:nvSpPr>
      <dsp:spPr>
        <a:xfrm>
          <a:off x="3207562" y="1706444"/>
          <a:ext cx="777000" cy="77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870C9-3ADD-4F4F-845F-53FC75858637}">
      <dsp:nvSpPr>
        <dsp:cNvPr id="0" name=""/>
        <dsp:cNvSpPr/>
      </dsp:nvSpPr>
      <dsp:spPr>
        <a:xfrm>
          <a:off x="3370732" y="1869614"/>
          <a:ext cx="450660" cy="45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5C231-898F-4633-BE0B-D6C8AEFF3ED3}">
      <dsp:nvSpPr>
        <dsp:cNvPr id="0" name=""/>
        <dsp:cNvSpPr/>
      </dsp:nvSpPr>
      <dsp:spPr>
        <a:xfrm>
          <a:off x="4151062" y="1706444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Разработка серверной части с использованием </a:t>
          </a:r>
          <a:r>
            <a:rPr lang="en-GB" sz="1200" kern="1200"/>
            <a:t>Java </a:t>
          </a:r>
          <a:r>
            <a:rPr lang="ru-RU" sz="1200" kern="1200"/>
            <a:t>и </a:t>
          </a:r>
          <a:r>
            <a:rPr lang="en-GB" sz="1200" kern="1200"/>
            <a:t>Spring Framework</a:t>
          </a:r>
          <a:endParaRPr lang="en-US" sz="1200" kern="1200"/>
        </a:p>
      </dsp:txBody>
      <dsp:txXfrm>
        <a:off x="4151062" y="1706444"/>
        <a:ext cx="1831499" cy="777000"/>
      </dsp:txXfrm>
    </dsp:sp>
    <dsp:sp modelId="{C6E32E61-AD38-4402-AE10-EBF8B6F98FE4}">
      <dsp:nvSpPr>
        <dsp:cNvPr id="0" name=""/>
        <dsp:cNvSpPr/>
      </dsp:nvSpPr>
      <dsp:spPr>
        <a:xfrm>
          <a:off x="113437" y="2845835"/>
          <a:ext cx="777000" cy="77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937C1-DEA8-42F0-8EA2-9D32895A442E}">
      <dsp:nvSpPr>
        <dsp:cNvPr id="0" name=""/>
        <dsp:cNvSpPr/>
      </dsp:nvSpPr>
      <dsp:spPr>
        <a:xfrm>
          <a:off x="276607" y="3009005"/>
          <a:ext cx="450660" cy="45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2E4CB-5CFE-44A3-A733-40C9F07649B4}">
      <dsp:nvSpPr>
        <dsp:cNvPr id="0" name=""/>
        <dsp:cNvSpPr/>
      </dsp:nvSpPr>
      <dsp:spPr>
        <a:xfrm>
          <a:off x="1056937" y="2845835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Настройка базы данных </a:t>
          </a:r>
          <a:r>
            <a:rPr lang="en-GB" sz="1200" kern="1200"/>
            <a:t>MySQL </a:t>
          </a:r>
          <a:r>
            <a:rPr lang="ru-RU" sz="1200" kern="1200"/>
            <a:t>и интеграция с серверной частью</a:t>
          </a:r>
          <a:endParaRPr lang="en-US" sz="1200" kern="1200"/>
        </a:p>
      </dsp:txBody>
      <dsp:txXfrm>
        <a:off x="1056937" y="2845835"/>
        <a:ext cx="1831499" cy="777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E7A89-1D7E-4F62-8442-23A986E68B71}">
      <dsp:nvSpPr>
        <dsp:cNvPr id="0" name=""/>
        <dsp:cNvSpPr/>
      </dsp:nvSpPr>
      <dsp:spPr>
        <a:xfrm>
          <a:off x="0" y="866008"/>
          <a:ext cx="6096000" cy="15987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D57DD-7034-4919-91DB-EB99870D8476}">
      <dsp:nvSpPr>
        <dsp:cNvPr id="0" name=""/>
        <dsp:cNvSpPr/>
      </dsp:nvSpPr>
      <dsp:spPr>
        <a:xfrm>
          <a:off x="483632" y="1225734"/>
          <a:ext cx="879331" cy="879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DDDEC-50BE-4CCD-8260-0E85FA695E76}">
      <dsp:nvSpPr>
        <dsp:cNvPr id="0" name=""/>
        <dsp:cNvSpPr/>
      </dsp:nvSpPr>
      <dsp:spPr>
        <a:xfrm>
          <a:off x="1846595" y="866008"/>
          <a:ext cx="4249404" cy="1598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05" tIns="169205" rIns="169205" bIns="1692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Проведение модульных тестов для интерфейсных и серверных компонентов</a:t>
          </a:r>
          <a:endParaRPr lang="en-US" sz="2000" kern="1200"/>
        </a:p>
      </dsp:txBody>
      <dsp:txXfrm>
        <a:off x="1846595" y="866008"/>
        <a:ext cx="4249404" cy="1598783"/>
      </dsp:txXfrm>
    </dsp:sp>
    <dsp:sp modelId="{43544072-EC05-4153-AC4C-E48E10A7C178}">
      <dsp:nvSpPr>
        <dsp:cNvPr id="0" name=""/>
        <dsp:cNvSpPr/>
      </dsp:nvSpPr>
      <dsp:spPr>
        <a:xfrm>
          <a:off x="0" y="2864488"/>
          <a:ext cx="6096000" cy="15987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F2D87-17B1-4F67-B200-F2498D69B8EB}">
      <dsp:nvSpPr>
        <dsp:cNvPr id="0" name=""/>
        <dsp:cNvSpPr/>
      </dsp:nvSpPr>
      <dsp:spPr>
        <a:xfrm>
          <a:off x="483632" y="3224214"/>
          <a:ext cx="879331" cy="879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0CEC6-1E82-4AAF-9A9D-46B2C0D66B7C}">
      <dsp:nvSpPr>
        <dsp:cNvPr id="0" name=""/>
        <dsp:cNvSpPr/>
      </dsp:nvSpPr>
      <dsp:spPr>
        <a:xfrm>
          <a:off x="1846595" y="2864488"/>
          <a:ext cx="4249404" cy="1598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05" tIns="169205" rIns="169205" bIns="1692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Выполнение интеграционного тестирования для обеспечения функциональности системы</a:t>
          </a:r>
          <a:endParaRPr lang="en-US" sz="2000" kern="1200"/>
        </a:p>
      </dsp:txBody>
      <dsp:txXfrm>
        <a:off x="1846595" y="2864488"/>
        <a:ext cx="4249404" cy="1598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4466A-1250-4459-9226-9DDB554AE512}">
      <dsp:nvSpPr>
        <dsp:cNvPr id="0" name=""/>
        <dsp:cNvSpPr/>
      </dsp:nvSpPr>
      <dsp:spPr>
        <a:xfrm>
          <a:off x="588046" y="1202140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0E8D5-4D6C-4086-AB39-B0E1DBDA60E8}">
      <dsp:nvSpPr>
        <dsp:cNvPr id="0" name=""/>
        <dsp:cNvSpPr/>
      </dsp:nvSpPr>
      <dsp:spPr>
        <a:xfrm>
          <a:off x="946359" y="1560452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7473-6533-4540-801C-84C274193199}">
      <dsp:nvSpPr>
        <dsp:cNvPr id="0" name=""/>
        <dsp:cNvSpPr/>
      </dsp:nvSpPr>
      <dsp:spPr>
        <a:xfrm>
          <a:off x="50578" y="340714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/>
            <a:t>Развертывание приложения на хостинговой платформе (например, </a:t>
          </a:r>
          <a:r>
            <a:rPr lang="en-GB" sz="1300" kern="1200"/>
            <a:t>AWS, Heroku)</a:t>
          </a:r>
          <a:endParaRPr lang="en-US" sz="1300" kern="1200"/>
        </a:p>
      </dsp:txBody>
      <dsp:txXfrm>
        <a:off x="50578" y="3407140"/>
        <a:ext cx="2756250" cy="720000"/>
      </dsp:txXfrm>
    </dsp:sp>
    <dsp:sp modelId="{40AE69B2-E204-445B-9186-FF43902E5DA9}">
      <dsp:nvSpPr>
        <dsp:cNvPr id="0" name=""/>
        <dsp:cNvSpPr/>
      </dsp:nvSpPr>
      <dsp:spPr>
        <a:xfrm>
          <a:off x="3826640" y="1202140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ABD35-B9CF-44F2-9AE2-0F7B1E6B7128}">
      <dsp:nvSpPr>
        <dsp:cNvPr id="0" name=""/>
        <dsp:cNvSpPr/>
      </dsp:nvSpPr>
      <dsp:spPr>
        <a:xfrm>
          <a:off x="4184953" y="1560452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791E8-F97E-44C5-A952-E115C1C673C9}">
      <dsp:nvSpPr>
        <dsp:cNvPr id="0" name=""/>
        <dsp:cNvSpPr/>
      </dsp:nvSpPr>
      <dsp:spPr>
        <a:xfrm>
          <a:off x="3289171" y="340714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/>
            <a:t>Мониторинг и оптимизация производительности системы</a:t>
          </a:r>
          <a:endParaRPr lang="en-US" sz="1300" kern="1200"/>
        </a:p>
      </dsp:txBody>
      <dsp:txXfrm>
        <a:off x="3289171" y="3407140"/>
        <a:ext cx="275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7FF65-15EE-4517-BAD9-71EE295A070F}">
      <dsp:nvSpPr>
        <dsp:cNvPr id="0" name=""/>
        <dsp:cNvSpPr/>
      </dsp:nvSpPr>
      <dsp:spPr>
        <a:xfrm>
          <a:off x="588046" y="1202140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A02E1-545C-4AAF-A86D-4B3416EE58AB}">
      <dsp:nvSpPr>
        <dsp:cNvPr id="0" name=""/>
        <dsp:cNvSpPr/>
      </dsp:nvSpPr>
      <dsp:spPr>
        <a:xfrm>
          <a:off x="946359" y="1560452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C68C5-CB1D-4BAF-B861-4D9CA8F95914}">
      <dsp:nvSpPr>
        <dsp:cNvPr id="0" name=""/>
        <dsp:cNvSpPr/>
      </dsp:nvSpPr>
      <dsp:spPr>
        <a:xfrm>
          <a:off x="50578" y="340714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kern="1200"/>
            <a:t>Рассмотрение отзывов пользователей и исправление ошибок</a:t>
          </a:r>
          <a:endParaRPr lang="en-US" sz="1600" kern="1200"/>
        </a:p>
      </dsp:txBody>
      <dsp:txXfrm>
        <a:off x="50578" y="3407140"/>
        <a:ext cx="2756250" cy="720000"/>
      </dsp:txXfrm>
    </dsp:sp>
    <dsp:sp modelId="{C8A8B27D-0F60-4F40-A574-E0D08472528F}">
      <dsp:nvSpPr>
        <dsp:cNvPr id="0" name=""/>
        <dsp:cNvSpPr/>
      </dsp:nvSpPr>
      <dsp:spPr>
        <a:xfrm>
          <a:off x="3826640" y="1202140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05539-F6CA-49E5-8570-237D8248397B}">
      <dsp:nvSpPr>
        <dsp:cNvPr id="0" name=""/>
        <dsp:cNvSpPr/>
      </dsp:nvSpPr>
      <dsp:spPr>
        <a:xfrm>
          <a:off x="4184953" y="1560452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08C2A-D002-4208-9CA5-3961E5858BCB}">
      <dsp:nvSpPr>
        <dsp:cNvPr id="0" name=""/>
        <dsp:cNvSpPr/>
      </dsp:nvSpPr>
      <dsp:spPr>
        <a:xfrm>
          <a:off x="3289171" y="340714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kern="1200"/>
            <a:t>Планирование будущих улучшений и обновлений</a:t>
          </a:r>
          <a:endParaRPr lang="en-US" sz="1600" kern="1200"/>
        </a:p>
      </dsp:txBody>
      <dsp:txXfrm>
        <a:off x="3289171" y="3407140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5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7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5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965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49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7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4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7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0DA225-D563-4661-9BA5-71FFD1DDF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058739C5-1883-0217-43F5-BABF0F2E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41" y="2048804"/>
            <a:ext cx="10702496" cy="21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6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EDC7-33D6-7726-EDC9-0A83EB90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5" y="3174714"/>
            <a:ext cx="3733800" cy="659259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4- </a:t>
            </a:r>
            <a:r>
              <a:rPr lang="ru-RU" sz="3200" dirty="0"/>
              <a:t>тестирования</a:t>
            </a:r>
            <a:endParaRPr lang="en-RU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8F4F9F-AECA-E585-4770-351AD828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727762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28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698-9819-2BA5-1520-0E4C4D77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5" y="3125055"/>
            <a:ext cx="3733800" cy="607889"/>
          </a:xfrm>
        </p:spPr>
        <p:txBody>
          <a:bodyPr anchor="b">
            <a:normAutofit fontScale="90000"/>
          </a:bodyPr>
          <a:lstStyle/>
          <a:p>
            <a:r>
              <a:rPr lang="en-RU" sz="3200" dirty="0"/>
              <a:t>5- </a:t>
            </a:r>
            <a:r>
              <a:rPr lang="ru-RU" sz="3200" dirty="0"/>
              <a:t>развертывания</a:t>
            </a:r>
            <a:endParaRPr lang="en-RU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81D239-C357-C3B7-F10B-5573E03980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28147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10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A217-7887-C2D2-005C-5D2466E1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2" y="2835667"/>
            <a:ext cx="3806142" cy="1008580"/>
          </a:xfrm>
        </p:spPr>
        <p:txBody>
          <a:bodyPr anchor="b">
            <a:normAutofit/>
          </a:bodyPr>
          <a:lstStyle/>
          <a:p>
            <a:r>
              <a:rPr lang="en-RU" sz="3200" dirty="0"/>
              <a:t>6- </a:t>
            </a:r>
            <a:r>
              <a:rPr lang="ru-RU" sz="3200" dirty="0"/>
              <a:t>технического обслуживания</a:t>
            </a:r>
            <a:endParaRPr lang="en-RU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F4D4A-D495-72F4-9309-45526A034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962442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06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05F33E-0FD8-8D37-ED0D-2A14082FE037}"/>
              </a:ext>
            </a:extLst>
          </p:cNvPr>
          <p:cNvSpPr txBox="1"/>
          <p:nvPr/>
        </p:nvSpPr>
        <p:spPr>
          <a:xfrm>
            <a:off x="555171" y="2166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C75160-51A4-961E-E938-0D6BC8E1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898068"/>
              </p:ext>
            </p:extLst>
          </p:nvPr>
        </p:nvGraphicFramePr>
        <p:xfrm>
          <a:off x="2238495" y="2145171"/>
          <a:ext cx="7552906" cy="3380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9968">
                  <a:extLst>
                    <a:ext uri="{9D8B030D-6E8A-4147-A177-3AD203B41FA5}">
                      <a16:colId xmlns:a16="http://schemas.microsoft.com/office/drawing/2014/main" val="108717701"/>
                    </a:ext>
                  </a:extLst>
                </a:gridCol>
                <a:gridCol w="3852938">
                  <a:extLst>
                    <a:ext uri="{9D8B030D-6E8A-4147-A177-3AD203B41FA5}">
                      <a16:colId xmlns:a16="http://schemas.microsoft.com/office/drawing/2014/main" val="3049931891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Контрибьютор</a:t>
                      </a:r>
                      <a:endParaRPr lang="en-R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Роль</a:t>
                      </a:r>
                      <a:endParaRPr lang="en-RU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R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83535"/>
                  </a:ext>
                </a:extLst>
              </a:tr>
              <a:tr h="1075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RU" sz="1400" b="0" kern="100" dirty="0">
                          <a:solidFill>
                            <a:schemeClr val="tx1"/>
                          </a:solidFill>
                          <a:effectLst/>
                        </a:rPr>
                        <a:t>Алексей Черных</a:t>
                      </a:r>
                      <a:endParaRPr lang="en-RU" sz="12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- тимлид</a:t>
                      </a:r>
                      <a:b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дизайнер</a:t>
                      </a:r>
                      <a:b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фулл-стек</a:t>
                      </a:r>
                      <a:b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технический писатель</a:t>
                      </a:r>
                      <a:endParaRPr lang="en-R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18255"/>
                  </a:ext>
                </a:extLst>
              </a:tr>
              <a:tr h="863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RU" sz="1400" b="0" kern="100" dirty="0">
                          <a:solidFill>
                            <a:schemeClr val="tx1"/>
                          </a:solidFill>
                          <a:effectLst/>
                        </a:rPr>
                        <a:t>Абдиладиф Ибрахим Али Мохамед</a:t>
                      </a:r>
                      <a:endParaRPr lang="en-RU" sz="12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бэкенд-разработчик разработчик </a:t>
                      </a:r>
                      <a:b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баз данных</a:t>
                      </a:r>
                      <a:b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- тестировщик</a:t>
                      </a:r>
                      <a:endParaRPr lang="en-R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81274"/>
                  </a:ext>
                </a:extLst>
              </a:tr>
              <a:tr h="8629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RU" sz="1400" b="0" kern="100" dirty="0">
                          <a:solidFill>
                            <a:schemeClr val="tx1"/>
                          </a:solidFill>
                          <a:effectLst/>
                        </a:rPr>
                        <a:t>Карлос Ашраф Милад Фахим</a:t>
                      </a:r>
                      <a:endParaRPr lang="en-RU" sz="12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фронтенд-разработчик</a:t>
                      </a:r>
                      <a:b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 тестировщик</a:t>
                      </a:r>
                      <a:endParaRPr lang="en-R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239881"/>
                  </a:ext>
                </a:extLst>
              </a:tr>
            </a:tbl>
          </a:graphicData>
        </a:graphic>
      </p:graphicFrame>
      <p:sp>
        <p:nvSpPr>
          <p:cNvPr id="18" name="Rectangle 1">
            <a:extLst>
              <a:ext uri="{FF2B5EF4-FFF2-40B4-BE49-F238E27FC236}">
                <a16:creationId xmlns:a16="http://schemas.microsoft.com/office/drawing/2014/main" id="{6073E307-EE0A-B503-243E-A590B3F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414" y="964050"/>
            <a:ext cx="13653215" cy="71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2FE10F-4978-F4DD-EB0C-39775125EB9C}"/>
              </a:ext>
            </a:extLst>
          </p:cNvPr>
          <p:cNvSpPr txBox="1"/>
          <p:nvPr/>
        </p:nvSpPr>
        <p:spPr>
          <a:xfrm>
            <a:off x="2763748" y="452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8498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E4540C-FE6C-96C0-EB33-2700D7F375B9}"/>
              </a:ext>
            </a:extLst>
          </p:cNvPr>
          <p:cNvSpPr txBox="1"/>
          <p:nvPr/>
        </p:nvSpPr>
        <p:spPr>
          <a:xfrm>
            <a:off x="388951" y="1813091"/>
            <a:ext cx="6095999" cy="1704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Онлайн-система записи на прием к врачам с возможностью выбора специализации,</a:t>
            </a: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врача и времени приема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59401-2107-EA75-97C9-3F7E52E63E6C}"/>
              </a:ext>
            </a:extLst>
          </p:cNvPr>
          <p:cNvSpPr txBox="1"/>
          <p:nvPr/>
        </p:nvSpPr>
        <p:spPr>
          <a:xfrm>
            <a:off x="552237" y="3772520"/>
            <a:ext cx="6172200" cy="170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Подготовили студенты 3 курса ФКН</a:t>
            </a:r>
            <a:br>
              <a:rPr lang="en-US"/>
            </a:br>
            <a:endParaRPr lang="en-US"/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Алексей Черных</a:t>
            </a:r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Абдиладиф Ибрахим Али Мохамед</a:t>
            </a:r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Карлос Ашраф Милад Фахим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5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9BC0-CC50-0012-D378-8E1ED8F9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3" y="1708124"/>
            <a:ext cx="6095999" cy="1624055"/>
          </a:xfrm>
        </p:spPr>
        <p:txBody>
          <a:bodyPr anchor="b">
            <a:normAutofit/>
          </a:bodyPr>
          <a:lstStyle/>
          <a:p>
            <a:pPr algn="l"/>
            <a:r>
              <a:rPr lang="ru" sz="2800" b="1" dirty="0">
                <a:latin typeface="Montserrat"/>
                <a:ea typeface="Montserrat"/>
                <a:cs typeface="Montserrat"/>
                <a:sym typeface="Montserrat"/>
              </a:rPr>
              <a:t>Цели проекта</a:t>
            </a:r>
            <a:endParaRPr lang="en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8556-530C-7E12-96AA-BBA4863E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3" y="3592530"/>
            <a:ext cx="4267199" cy="2188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- </a:t>
            </a:r>
            <a:r>
              <a:rPr lang="ru-RU" sz="1800" dirty="0"/>
              <a:t>Улучшение доступа к медицинским услугам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</a:t>
            </a:r>
            <a:r>
              <a:rPr lang="ru-RU" sz="1800" dirty="0"/>
              <a:t>Оптимизация записи на прием для поставщиков медицинских услуг</a:t>
            </a:r>
            <a:endParaRPr lang="en-RU" sz="1800" dirty="0"/>
          </a:p>
        </p:txBody>
      </p:sp>
    </p:spTree>
    <p:extLst>
      <p:ext uri="{BB962C8B-B14F-4D97-AF65-F5344CB8AC3E}">
        <p14:creationId xmlns:p14="http://schemas.microsoft.com/office/powerpoint/2010/main" val="151828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8631-5749-5199-6E9C-BF7EF02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6" y="1771650"/>
            <a:ext cx="4629150" cy="1343026"/>
          </a:xfrm>
        </p:spPr>
        <p:txBody>
          <a:bodyPr anchor="b">
            <a:normAutofit/>
          </a:bodyPr>
          <a:lstStyle/>
          <a:p>
            <a:pPr algn="l"/>
            <a:r>
              <a:rPr lang="ru-RU" b="0" i="0" dirty="0">
                <a:effectLst/>
                <a:latin typeface="Roboto" panose="02000000000000000000" pitchFamily="2" charset="0"/>
              </a:rPr>
              <a:t>Целевая аудитория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9151-8F16-22C4-A5AC-43A65EDB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6" y="3295649"/>
            <a:ext cx="4629150" cy="1924051"/>
          </a:xfrm>
        </p:spPr>
        <p:txBody>
          <a:bodyPr>
            <a:normAutofit/>
          </a:bodyPr>
          <a:lstStyle/>
          <a:p>
            <a:r>
              <a:rPr lang="ru-RU" sz="1800" b="0" i="0" dirty="0">
                <a:effectLst/>
                <a:latin typeface="Roboto" panose="02000000000000000000" pitchFamily="2" charset="0"/>
              </a:rPr>
              <a:t>Пациенты, обращающиеся на прием к врачу</a:t>
            </a: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r>
              <a:rPr lang="ru-RU" sz="1800" b="0" i="0" dirty="0">
                <a:effectLst/>
                <a:latin typeface="Roboto" panose="02000000000000000000" pitchFamily="2" charset="0"/>
              </a:rPr>
              <a:t>Врачи и поставщики медицинских услуг</a:t>
            </a: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r>
              <a:rPr lang="ru-RU" sz="1800" b="0" i="0" dirty="0">
                <a:effectLst/>
                <a:latin typeface="Roboto" panose="02000000000000000000" pitchFamily="2" charset="0"/>
              </a:rPr>
              <a:t>Администраторы, управляющие системой записи</a:t>
            </a:r>
            <a:endParaRPr lang="en-RU" sz="1800" dirty="0"/>
          </a:p>
        </p:txBody>
      </p:sp>
    </p:spTree>
    <p:extLst>
      <p:ext uri="{BB962C8B-B14F-4D97-AF65-F5344CB8AC3E}">
        <p14:creationId xmlns:p14="http://schemas.microsoft.com/office/powerpoint/2010/main" val="245457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FD29-999C-6351-A268-5286D13F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4" y="571502"/>
            <a:ext cx="10398190" cy="172538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ru-RU" dirty="0"/>
              <a:t>Технологический стек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1F65F38-C19C-A0FD-9DE9-1147B606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3853542"/>
            <a:ext cx="2938738" cy="1279070"/>
          </a:xfrm>
        </p:spPr>
        <p:txBody>
          <a:bodyPr>
            <a:normAutofit/>
          </a:bodyPr>
          <a:lstStyle/>
          <a:p>
            <a:pPr lvl="1"/>
            <a:r>
              <a:rPr lang="en-GB" sz="1800" b="0" i="0" dirty="0">
                <a:effectLst/>
                <a:latin typeface="Roboto" panose="02000000000000000000" pitchFamily="2" charset="0"/>
              </a:rPr>
              <a:t>Java </a:t>
            </a:r>
          </a:p>
          <a:p>
            <a:pPr lvl="1"/>
            <a:r>
              <a:rPr lang="en-GB" sz="1800" b="0" i="0" dirty="0">
                <a:effectLst/>
                <a:latin typeface="Roboto" panose="02000000000000000000" pitchFamily="2" charset="0"/>
              </a:rPr>
              <a:t>Spring Framework</a:t>
            </a:r>
          </a:p>
          <a:p>
            <a:pPr lvl="1"/>
            <a:r>
              <a:rPr lang="en-GB" sz="1800" dirty="0">
                <a:ea typeface="AppleMyungjo" pitchFamily="2" charset="-127"/>
              </a:rPr>
              <a:t>MySQL</a:t>
            </a:r>
            <a:endParaRPr lang="en-RU" sz="1800" dirty="0">
              <a:ea typeface="AppleMyungjo" pitchFamily="2" charset="-127"/>
            </a:endParaRPr>
          </a:p>
          <a:p>
            <a:pPr lvl="1"/>
            <a:endParaRPr lang="en-RU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FFE783-97A8-58A8-442E-FB70D852A6B3}"/>
              </a:ext>
            </a:extLst>
          </p:cNvPr>
          <p:cNvSpPr txBox="1">
            <a:spLocks/>
          </p:cNvSpPr>
          <p:nvPr/>
        </p:nvSpPr>
        <p:spPr>
          <a:xfrm>
            <a:off x="487524" y="3933938"/>
            <a:ext cx="4040155" cy="6543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64CAADF-24DC-BAB7-3F9B-515EFB670E1A}"/>
              </a:ext>
            </a:extLst>
          </p:cNvPr>
          <p:cNvSpPr txBox="1">
            <a:spLocks/>
          </p:cNvSpPr>
          <p:nvPr/>
        </p:nvSpPr>
        <p:spPr>
          <a:xfrm>
            <a:off x="199052" y="3012623"/>
            <a:ext cx="3233057" cy="1055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RU" dirty="0"/>
              <a:t>Frontend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85135B-B788-E298-4622-C2BF80C13FDD}"/>
              </a:ext>
            </a:extLst>
          </p:cNvPr>
          <p:cNvSpPr txBox="1">
            <a:spLocks/>
          </p:cNvSpPr>
          <p:nvPr/>
        </p:nvSpPr>
        <p:spPr>
          <a:xfrm>
            <a:off x="381000" y="3853543"/>
            <a:ext cx="3429000" cy="1785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ea typeface="AppleMyungjo" pitchFamily="2" charset="-127"/>
              </a:rPr>
              <a:t>HTML</a:t>
            </a:r>
          </a:p>
          <a:p>
            <a:r>
              <a:rPr lang="en-GB" sz="1800" dirty="0">
                <a:ea typeface="AppleMyungjo" pitchFamily="2" charset="-127"/>
              </a:rPr>
              <a:t>CSS</a:t>
            </a:r>
          </a:p>
          <a:p>
            <a:r>
              <a:rPr lang="en-GB" sz="1800" dirty="0">
                <a:ea typeface="AppleMyungjo" pitchFamily="2" charset="-127"/>
              </a:rPr>
              <a:t>JavaScript React</a:t>
            </a:r>
            <a:endParaRPr lang="en-US" sz="1800" dirty="0">
              <a:ea typeface="AppleMyungjo" pitchFamily="2" charset="-127"/>
            </a:endParaRPr>
          </a:p>
          <a:p>
            <a:r>
              <a:rPr lang="ru-RU" sz="1800" dirty="0">
                <a:ea typeface="AppleMyungjo" pitchFamily="2" charset="-127"/>
              </a:rPr>
              <a:t>База данных</a:t>
            </a:r>
            <a:r>
              <a:rPr lang="en-US" sz="1800" dirty="0">
                <a:ea typeface="AppleMyungjo" pitchFamily="2" charset="-127"/>
              </a:rPr>
              <a:t> </a:t>
            </a:r>
            <a:r>
              <a:rPr lang="en-GB" sz="1800" dirty="0">
                <a:ea typeface="AppleMyungjo" pitchFamily="2" charset="-127"/>
              </a:rPr>
              <a:t>MySQL</a:t>
            </a:r>
            <a:endParaRPr lang="en-RU" sz="1800" dirty="0">
              <a:ea typeface="AppleMyungjo" pitchFamily="2" charset="-127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800C6BA-5459-739C-EFBB-F88ED4069F33}"/>
              </a:ext>
            </a:extLst>
          </p:cNvPr>
          <p:cNvSpPr txBox="1">
            <a:spLocks/>
          </p:cNvSpPr>
          <p:nvPr/>
        </p:nvSpPr>
        <p:spPr>
          <a:xfrm>
            <a:off x="3922715" y="3004458"/>
            <a:ext cx="2809289" cy="5878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RU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92846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9F01-7C2B-122A-2CF2-54EE3C23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713" y="0"/>
            <a:ext cx="6328881" cy="381818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5000" dirty="0" err="1"/>
              <a:t>План</a:t>
            </a:r>
            <a:r>
              <a:rPr lang="en-US" sz="5000" dirty="0"/>
              <a:t> </a:t>
            </a:r>
            <a:r>
              <a:rPr lang="en-US" sz="5000" dirty="0" err="1"/>
              <a:t>развития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45894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725E-C7B4-D4F7-D3D4-25CFC7A6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89" y="3113068"/>
            <a:ext cx="4089114" cy="813371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i="0" dirty="0">
                <a:effectLst/>
                <a:latin typeface="Roboto" panose="02000000000000000000" pitchFamily="2" charset="0"/>
              </a:rPr>
              <a:t>1- </a:t>
            </a:r>
            <a:r>
              <a:rPr lang="ru-RU" sz="3200" i="0" dirty="0">
                <a:effectLst/>
                <a:latin typeface="Roboto" panose="02000000000000000000" pitchFamily="2" charset="0"/>
              </a:rPr>
              <a:t>планирования</a:t>
            </a:r>
            <a:endParaRPr lang="en-RU" sz="3200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2E719E5-7C5F-8D27-961E-25D7A5699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582536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52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7D6C-7CBE-3EB1-576D-22F2D100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14" y="3630203"/>
            <a:ext cx="4605091" cy="127057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2- </a:t>
            </a:r>
            <a:r>
              <a:rPr lang="ru-RU" sz="3200" dirty="0"/>
              <a:t>проектирования</a:t>
            </a:r>
            <a:endParaRPr lang="en-RU" sz="32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8D93CB7-EEC5-6570-38D3-5733BA444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789117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11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E730-A907-40C5-B131-05108B89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3154165"/>
            <a:ext cx="3690257" cy="8626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3- </a:t>
            </a:r>
            <a:r>
              <a:rPr lang="ru-RU" sz="3200" dirty="0"/>
              <a:t>разработки</a:t>
            </a:r>
            <a:endParaRPr lang="en-RU" sz="3200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4F8EBBC-A27E-FF43-ED83-9E61F0032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907714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0079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238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AppleMyungjo</vt:lpstr>
      <vt:lpstr>Aptos</vt:lpstr>
      <vt:lpstr>Arial</vt:lpstr>
      <vt:lpstr>Century Gothic</vt:lpstr>
      <vt:lpstr>Montserrat</vt:lpstr>
      <vt:lpstr>Roboto</vt:lpstr>
      <vt:lpstr>Vapor Trail</vt:lpstr>
      <vt:lpstr>PowerPoint Presentation</vt:lpstr>
      <vt:lpstr>PowerPoint Presentation</vt:lpstr>
      <vt:lpstr>Цели проекта</vt:lpstr>
      <vt:lpstr>Целевая аудитория</vt:lpstr>
      <vt:lpstr>Технологический стек</vt:lpstr>
      <vt:lpstr>План развития</vt:lpstr>
      <vt:lpstr>1- планирования</vt:lpstr>
      <vt:lpstr>2- проектирования</vt:lpstr>
      <vt:lpstr>3- разработки</vt:lpstr>
      <vt:lpstr>4- тестирования</vt:lpstr>
      <vt:lpstr>5- развертывания</vt:lpstr>
      <vt:lpstr>6- технического обслуживания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HealHub</dc:title>
  <dc:creator>Majed Jami</dc:creator>
  <cp:lastModifiedBy>Majed Jami</cp:lastModifiedBy>
  <cp:revision>4</cp:revision>
  <dcterms:created xsi:type="dcterms:W3CDTF">2024-03-13T16:06:01Z</dcterms:created>
  <dcterms:modified xsi:type="dcterms:W3CDTF">2024-03-13T20:32:35Z</dcterms:modified>
</cp:coreProperties>
</file>