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73" r:id="rId6"/>
    <p:sldId id="277" r:id="rId7"/>
    <p:sldId id="284" r:id="rId8"/>
    <p:sldId id="279" r:id="rId9"/>
    <p:sldId id="280" r:id="rId10"/>
    <p:sldId id="272" r:id="rId11"/>
    <p:sldId id="274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FF"/>
    <a:srgbClr val="5E6AFA"/>
    <a:srgbClr val="5C67F2"/>
    <a:srgbClr val="ABC7FF"/>
    <a:srgbClr val="4B5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3AD3B-F3DA-4ACB-8A78-40B6A1D55B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C510F-110C-4E06-AA67-109DF4143028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Проблема</a:t>
          </a:r>
          <a:r>
            <a:rPr lang="en-US" sz="4800" b="1" i="0" dirty="0"/>
            <a:t>:</a:t>
          </a:r>
          <a:endParaRPr lang="en-US" sz="4800" dirty="0"/>
        </a:p>
      </dgm:t>
    </dgm:pt>
    <dgm:pt modelId="{0D3ED8DC-F966-476B-BFEA-69B4D85DD83B}" type="parTrans" cxnId="{5FC3E845-C63E-4278-AE66-8A3CCAE22D06}">
      <dgm:prSet/>
      <dgm:spPr/>
      <dgm:t>
        <a:bodyPr/>
        <a:lstStyle/>
        <a:p>
          <a:endParaRPr lang="en-US"/>
        </a:p>
      </dgm:t>
    </dgm:pt>
    <dgm:pt modelId="{18115921-C4D6-47E5-A956-23A9FE080DF0}" type="sibTrans" cxnId="{5FC3E845-C63E-4278-AE66-8A3CCAE22D06}">
      <dgm:prSet/>
      <dgm:spPr/>
      <dgm:t>
        <a:bodyPr/>
        <a:lstStyle/>
        <a:p>
          <a:endParaRPr lang="en-US"/>
        </a:p>
      </dgm:t>
    </dgm:pt>
    <dgm:pt modelId="{6269637B-9D21-49F4-8107-09F46002B43A}" type="pres">
      <dgm:prSet presAssocID="{12A3AD3B-F3DA-4ACB-8A78-40B6A1D55B7E}" presName="linear" presStyleCnt="0">
        <dgm:presLayoutVars>
          <dgm:animLvl val="lvl"/>
          <dgm:resizeHandles val="exact"/>
        </dgm:presLayoutVars>
      </dgm:prSet>
      <dgm:spPr/>
    </dgm:pt>
    <dgm:pt modelId="{7385FA00-9D83-4AF2-92B3-266D9FE73976}" type="pres">
      <dgm:prSet presAssocID="{56EC510F-110C-4E06-AA67-109DF4143028}" presName="parentText" presStyleLbl="node1" presStyleIdx="0" presStyleCnt="1" custLinFactNeighborX="25506" custLinFactNeighborY="-2637">
        <dgm:presLayoutVars>
          <dgm:chMax val="0"/>
          <dgm:bulletEnabled val="1"/>
        </dgm:presLayoutVars>
      </dgm:prSet>
      <dgm:spPr/>
    </dgm:pt>
  </dgm:ptLst>
  <dgm:cxnLst>
    <dgm:cxn modelId="{5FC3E845-C63E-4278-AE66-8A3CCAE22D06}" srcId="{12A3AD3B-F3DA-4ACB-8A78-40B6A1D55B7E}" destId="{56EC510F-110C-4E06-AA67-109DF4143028}" srcOrd="0" destOrd="0" parTransId="{0D3ED8DC-F966-476B-BFEA-69B4D85DD83B}" sibTransId="{18115921-C4D6-47E5-A956-23A9FE080DF0}"/>
    <dgm:cxn modelId="{6AA74D6C-900B-46C0-A956-9BD2829C53D8}" type="presOf" srcId="{12A3AD3B-F3DA-4ACB-8A78-40B6A1D55B7E}" destId="{6269637B-9D21-49F4-8107-09F46002B43A}" srcOrd="0" destOrd="0" presId="urn:microsoft.com/office/officeart/2005/8/layout/vList2"/>
    <dgm:cxn modelId="{F35455E1-22E0-4FC4-B444-49C74B03F824}" type="presOf" srcId="{56EC510F-110C-4E06-AA67-109DF4143028}" destId="{7385FA00-9D83-4AF2-92B3-266D9FE73976}" srcOrd="0" destOrd="0" presId="urn:microsoft.com/office/officeart/2005/8/layout/vList2"/>
    <dgm:cxn modelId="{2AD3C9FC-00E4-4F3C-B0CD-5E179720BBA9}" type="presParOf" srcId="{6269637B-9D21-49F4-8107-09F46002B43A}" destId="{7385FA00-9D83-4AF2-92B3-266D9FE739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A686F0-DA3C-485F-A152-4A12F1F850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1738D-9515-4D09-AC20-8408C36CA5AF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</a:t>
          </a:r>
          <a:r>
            <a:rPr lang="en-US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демонстрация сайта</a:t>
          </a:r>
          <a:r>
            <a:rPr lang="en-US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EDAC19-C64C-4661-89CC-B3E56C0760BE}" type="parTrans" cxnId="{ABC1C7A9-9125-4640-8139-154F9211E42A}">
      <dgm:prSet/>
      <dgm:spPr/>
      <dgm:t>
        <a:bodyPr/>
        <a:lstStyle/>
        <a:p>
          <a:endParaRPr lang="en-US"/>
        </a:p>
      </dgm:t>
    </dgm:pt>
    <dgm:pt modelId="{AEC09B11-EDAA-4C9C-982B-3934DDAC2122}" type="sibTrans" cxnId="{ABC1C7A9-9125-4640-8139-154F9211E42A}">
      <dgm:prSet/>
      <dgm:spPr/>
      <dgm:t>
        <a:bodyPr/>
        <a:lstStyle/>
        <a:p>
          <a:endParaRPr lang="en-US"/>
        </a:p>
      </dgm:t>
    </dgm:pt>
    <dgm:pt modelId="{CF52BBC7-4A40-45E1-BF38-679DDD254597}" type="pres">
      <dgm:prSet presAssocID="{A0A686F0-DA3C-485F-A152-4A12F1F8506F}" presName="linear" presStyleCnt="0">
        <dgm:presLayoutVars>
          <dgm:animLvl val="lvl"/>
          <dgm:resizeHandles val="exact"/>
        </dgm:presLayoutVars>
      </dgm:prSet>
      <dgm:spPr/>
    </dgm:pt>
    <dgm:pt modelId="{AA516A59-B505-414C-BB50-75AB042DE0B3}" type="pres">
      <dgm:prSet presAssocID="{1191738D-9515-4D09-AC20-8408C36CA5AF}" presName="parentText" presStyleLbl="node1" presStyleIdx="0" presStyleCnt="1" custScaleY="336253" custLinFactNeighborX="-1984" custLinFactNeighborY="75565">
        <dgm:presLayoutVars>
          <dgm:chMax val="0"/>
          <dgm:bulletEnabled val="1"/>
        </dgm:presLayoutVars>
      </dgm:prSet>
      <dgm:spPr/>
    </dgm:pt>
  </dgm:ptLst>
  <dgm:cxnLst>
    <dgm:cxn modelId="{E3833085-8593-46E3-891F-898AA1EB122A}" type="presOf" srcId="{1191738D-9515-4D09-AC20-8408C36CA5AF}" destId="{AA516A59-B505-414C-BB50-75AB042DE0B3}" srcOrd="0" destOrd="0" presId="urn:microsoft.com/office/officeart/2005/8/layout/vList2"/>
    <dgm:cxn modelId="{717A9D89-3B33-4C8E-9E7C-7D44A951D684}" type="presOf" srcId="{A0A686F0-DA3C-485F-A152-4A12F1F8506F}" destId="{CF52BBC7-4A40-45E1-BF38-679DDD254597}" srcOrd="0" destOrd="0" presId="urn:microsoft.com/office/officeart/2005/8/layout/vList2"/>
    <dgm:cxn modelId="{ABC1C7A9-9125-4640-8139-154F9211E42A}" srcId="{A0A686F0-DA3C-485F-A152-4A12F1F8506F}" destId="{1191738D-9515-4D09-AC20-8408C36CA5AF}" srcOrd="0" destOrd="0" parTransId="{B0EDAC19-C64C-4661-89CC-B3E56C0760BE}" sibTransId="{AEC09B11-EDAA-4C9C-982B-3934DDAC2122}"/>
    <dgm:cxn modelId="{B747B32F-B21C-4C7C-9B02-FDCEB8C50B57}" type="presParOf" srcId="{CF52BBC7-4A40-45E1-BF38-679DDD254597}" destId="{AA516A59-B505-414C-BB50-75AB042DE0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36B429-90FA-4BCD-88E5-247FDEA15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EA995-21CB-4B60-A079-1AB0F2D76C83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Роли команды</a:t>
          </a:r>
          <a:r>
            <a:rPr lang="en-US" sz="48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8A9EBC-F42D-4EA8-B5AB-03B39EAC6193}" type="parTrans" cxnId="{857C8756-39D0-499C-A782-02948DA64B89}">
      <dgm:prSet/>
      <dgm:spPr/>
      <dgm:t>
        <a:bodyPr/>
        <a:lstStyle/>
        <a:p>
          <a:endParaRPr lang="en-US"/>
        </a:p>
      </dgm:t>
    </dgm:pt>
    <dgm:pt modelId="{74E82D53-6609-4466-A53C-3437AF49424A}" type="sibTrans" cxnId="{857C8756-39D0-499C-A782-02948DA64B89}">
      <dgm:prSet/>
      <dgm:spPr/>
      <dgm:t>
        <a:bodyPr/>
        <a:lstStyle/>
        <a:p>
          <a:endParaRPr lang="en-US"/>
        </a:p>
      </dgm:t>
    </dgm:pt>
    <dgm:pt modelId="{3992F09D-30C5-4E51-938D-D24A2BB02292}" type="pres">
      <dgm:prSet presAssocID="{5F36B429-90FA-4BCD-88E5-247FDEA15167}" presName="linear" presStyleCnt="0">
        <dgm:presLayoutVars>
          <dgm:animLvl val="lvl"/>
          <dgm:resizeHandles val="exact"/>
        </dgm:presLayoutVars>
      </dgm:prSet>
      <dgm:spPr/>
    </dgm:pt>
    <dgm:pt modelId="{212EF59A-E547-48AB-AD38-3BDF01865FF7}" type="pres">
      <dgm:prSet presAssocID="{C03EA995-21CB-4B60-A079-1AB0F2D76C83}" presName="parentText" presStyleLbl="node1" presStyleIdx="0" presStyleCnt="1" custScaleY="160485" custLinFactNeighborY="20128">
        <dgm:presLayoutVars>
          <dgm:chMax val="0"/>
          <dgm:bulletEnabled val="1"/>
        </dgm:presLayoutVars>
      </dgm:prSet>
      <dgm:spPr/>
    </dgm:pt>
  </dgm:ptLst>
  <dgm:cxnLst>
    <dgm:cxn modelId="{E2B98D16-025B-4FE3-841F-E26A73C0E4C6}" type="presOf" srcId="{5F36B429-90FA-4BCD-88E5-247FDEA15167}" destId="{3992F09D-30C5-4E51-938D-D24A2BB02292}" srcOrd="0" destOrd="0" presId="urn:microsoft.com/office/officeart/2005/8/layout/vList2"/>
    <dgm:cxn modelId="{1B30C161-3A7A-48A2-8E0D-BF038BFF5D4F}" type="presOf" srcId="{C03EA995-21CB-4B60-A079-1AB0F2D76C83}" destId="{212EF59A-E547-48AB-AD38-3BDF01865FF7}" srcOrd="0" destOrd="0" presId="urn:microsoft.com/office/officeart/2005/8/layout/vList2"/>
    <dgm:cxn modelId="{857C8756-39D0-499C-A782-02948DA64B89}" srcId="{5F36B429-90FA-4BCD-88E5-247FDEA15167}" destId="{C03EA995-21CB-4B60-A079-1AB0F2D76C83}" srcOrd="0" destOrd="0" parTransId="{1D8A9EBC-F42D-4EA8-B5AB-03B39EAC6193}" sibTransId="{74E82D53-6609-4466-A53C-3437AF49424A}"/>
    <dgm:cxn modelId="{56B951C2-1847-47C1-A67C-C623122E7B89}" type="presParOf" srcId="{3992F09D-30C5-4E51-938D-D24A2BB02292}" destId="{212EF59A-E547-48AB-AD38-3BDF01865F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DFB86-65BC-4B11-B5A3-3141580CD6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0C7CC-4911-438F-B1D5-5FD5F9B7B8D2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Целевая аудитория: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69A63E-BEB9-4E36-92C4-D388B360A0A3}" type="parTrans" cxnId="{AE8CE932-5EF5-4C7E-AF73-DD2FC9298A51}">
      <dgm:prSet/>
      <dgm:spPr/>
      <dgm:t>
        <a:bodyPr/>
        <a:lstStyle/>
        <a:p>
          <a:endParaRPr lang="en-US"/>
        </a:p>
      </dgm:t>
    </dgm:pt>
    <dgm:pt modelId="{AD89939E-75B0-4CD6-A875-C3D9269BABEB}" type="sibTrans" cxnId="{AE8CE932-5EF5-4C7E-AF73-DD2FC9298A51}">
      <dgm:prSet/>
      <dgm:spPr/>
      <dgm:t>
        <a:bodyPr/>
        <a:lstStyle/>
        <a:p>
          <a:endParaRPr lang="en-US"/>
        </a:p>
      </dgm:t>
    </dgm:pt>
    <dgm:pt modelId="{165C3F4C-0ED6-4D29-9D76-F963BFA8B4B6}" type="pres">
      <dgm:prSet presAssocID="{D07DFB86-65BC-4B11-B5A3-3141580CD618}" presName="linear" presStyleCnt="0">
        <dgm:presLayoutVars>
          <dgm:animLvl val="lvl"/>
          <dgm:resizeHandles val="exact"/>
        </dgm:presLayoutVars>
      </dgm:prSet>
      <dgm:spPr/>
    </dgm:pt>
    <dgm:pt modelId="{FFED504D-B9AA-4713-845F-3C2C39E89282}" type="pres">
      <dgm:prSet presAssocID="{6F20C7CC-4911-438F-B1D5-5FD5F9B7B8D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D3D011A-8BA7-47F8-A259-137BF4CC7A3B}" type="presOf" srcId="{D07DFB86-65BC-4B11-B5A3-3141580CD618}" destId="{165C3F4C-0ED6-4D29-9D76-F963BFA8B4B6}" srcOrd="0" destOrd="0" presId="urn:microsoft.com/office/officeart/2005/8/layout/vList2"/>
    <dgm:cxn modelId="{AE8CE932-5EF5-4C7E-AF73-DD2FC9298A51}" srcId="{D07DFB86-65BC-4B11-B5A3-3141580CD618}" destId="{6F20C7CC-4911-438F-B1D5-5FD5F9B7B8D2}" srcOrd="0" destOrd="0" parTransId="{3D69A63E-BEB9-4E36-92C4-D388B360A0A3}" sibTransId="{AD89939E-75B0-4CD6-A875-C3D9269BABEB}"/>
    <dgm:cxn modelId="{5463DA77-9841-4A08-87B0-F39519EF0DC7}" type="presOf" srcId="{6F20C7CC-4911-438F-B1D5-5FD5F9B7B8D2}" destId="{FFED504D-B9AA-4713-845F-3C2C39E89282}" srcOrd="0" destOrd="0" presId="urn:microsoft.com/office/officeart/2005/8/layout/vList2"/>
    <dgm:cxn modelId="{6F1E7AB0-FBB8-4BEB-AF7D-AA7C673531E1}" type="presParOf" srcId="{165C3F4C-0ED6-4D29-9D76-F963BFA8B4B6}" destId="{FFED504D-B9AA-4713-845F-3C2C39E892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865AD-887B-40DD-B54A-287631C901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C9BCB-5B09-4F83-9E19-B677E9CFECF0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Предлагаемое решение</a:t>
          </a:r>
          <a:r>
            <a:rPr lang="en-US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B7E00A-204A-4133-8336-E6D65062451B}" type="parTrans" cxnId="{17A4354B-9BA0-43D5-9145-5D7B0C1A9EEC}">
      <dgm:prSet/>
      <dgm:spPr/>
      <dgm:t>
        <a:bodyPr/>
        <a:lstStyle/>
        <a:p>
          <a:endParaRPr lang="en-US"/>
        </a:p>
      </dgm:t>
    </dgm:pt>
    <dgm:pt modelId="{5C4A174F-9E8C-4765-B460-D0D45E592A1B}" type="sibTrans" cxnId="{17A4354B-9BA0-43D5-9145-5D7B0C1A9EEC}">
      <dgm:prSet/>
      <dgm:spPr/>
      <dgm:t>
        <a:bodyPr/>
        <a:lstStyle/>
        <a:p>
          <a:endParaRPr lang="en-US"/>
        </a:p>
      </dgm:t>
    </dgm:pt>
    <dgm:pt modelId="{86D9ADC8-C38E-495C-922F-09064F7AE7CC}" type="pres">
      <dgm:prSet presAssocID="{139865AD-887B-40DD-B54A-287631C901F3}" presName="linear" presStyleCnt="0">
        <dgm:presLayoutVars>
          <dgm:animLvl val="lvl"/>
          <dgm:resizeHandles val="exact"/>
        </dgm:presLayoutVars>
      </dgm:prSet>
      <dgm:spPr/>
    </dgm:pt>
    <dgm:pt modelId="{16A5917E-8B3C-494F-ADB1-54B7661D7627}" type="pres">
      <dgm:prSet presAssocID="{CDDC9BCB-5B09-4F83-9E19-B677E9CFECF0}" presName="parentText" presStyleLbl="node1" presStyleIdx="0" presStyleCnt="1" custLinFactNeighborX="-6751" custLinFactNeighborY="11891">
        <dgm:presLayoutVars>
          <dgm:chMax val="0"/>
          <dgm:bulletEnabled val="1"/>
        </dgm:presLayoutVars>
      </dgm:prSet>
      <dgm:spPr/>
    </dgm:pt>
  </dgm:ptLst>
  <dgm:cxnLst>
    <dgm:cxn modelId="{17A4354B-9BA0-43D5-9145-5D7B0C1A9EEC}" srcId="{139865AD-887B-40DD-B54A-287631C901F3}" destId="{CDDC9BCB-5B09-4F83-9E19-B677E9CFECF0}" srcOrd="0" destOrd="0" parTransId="{D8B7E00A-204A-4133-8336-E6D65062451B}" sibTransId="{5C4A174F-9E8C-4765-B460-D0D45E592A1B}"/>
    <dgm:cxn modelId="{565CD7D3-E574-4A4A-930F-767CDD076C53}" type="presOf" srcId="{139865AD-887B-40DD-B54A-287631C901F3}" destId="{86D9ADC8-C38E-495C-922F-09064F7AE7CC}" srcOrd="0" destOrd="0" presId="urn:microsoft.com/office/officeart/2005/8/layout/vList2"/>
    <dgm:cxn modelId="{954753E0-9C83-4456-B110-16C3DBDC4C51}" type="presOf" srcId="{CDDC9BCB-5B09-4F83-9E19-B677E9CFECF0}" destId="{16A5917E-8B3C-494F-ADB1-54B7661D7627}" srcOrd="0" destOrd="0" presId="urn:microsoft.com/office/officeart/2005/8/layout/vList2"/>
    <dgm:cxn modelId="{31A6D41D-7082-4D31-9E24-5322B42EFB2B}" type="presParOf" srcId="{86D9ADC8-C38E-495C-922F-09064F7AE7CC}" destId="{16A5917E-8B3C-494F-ADB1-54B7661D76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25D859-FC15-44FB-B6F0-DB658DB010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9D1D3-41E7-4D0A-9A3E-A14FF3B3B1B8}">
      <dgm:prSet custT="1"/>
      <dgm:spPr>
        <a:solidFill>
          <a:srgbClr val="5E6AFA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Технологии</a:t>
          </a:r>
          <a:r>
            <a:rPr lang="en-US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3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A8574-4F8C-4AEA-ADD1-93503B053781}" type="parTrans" cxnId="{C8E46ACA-7467-4750-AA33-BD8BFF4F8E26}">
      <dgm:prSet/>
      <dgm:spPr/>
      <dgm:t>
        <a:bodyPr/>
        <a:lstStyle/>
        <a:p>
          <a:endParaRPr lang="en-US"/>
        </a:p>
      </dgm:t>
    </dgm:pt>
    <dgm:pt modelId="{2A987CBE-11BF-42E5-8F4F-F3A5EAB40C8B}" type="sibTrans" cxnId="{C8E46ACA-7467-4750-AA33-BD8BFF4F8E26}">
      <dgm:prSet/>
      <dgm:spPr/>
      <dgm:t>
        <a:bodyPr/>
        <a:lstStyle/>
        <a:p>
          <a:endParaRPr lang="en-US"/>
        </a:p>
      </dgm:t>
    </dgm:pt>
    <dgm:pt modelId="{E3270C1C-6422-4A98-BDFD-B3ADCD7713D6}" type="pres">
      <dgm:prSet presAssocID="{1125D859-FC15-44FB-B6F0-DB658DB01007}" presName="linear" presStyleCnt="0">
        <dgm:presLayoutVars>
          <dgm:animLvl val="lvl"/>
          <dgm:resizeHandles val="exact"/>
        </dgm:presLayoutVars>
      </dgm:prSet>
      <dgm:spPr/>
    </dgm:pt>
    <dgm:pt modelId="{F29DD51E-AB45-4E8F-BD64-3CABBB6ECE21}" type="pres">
      <dgm:prSet presAssocID="{09E9D1D3-41E7-4D0A-9A3E-A14FF3B3B1B8}" presName="parentText" presStyleLbl="node1" presStyleIdx="0" presStyleCnt="1" custScaleY="151312">
        <dgm:presLayoutVars>
          <dgm:chMax val="0"/>
          <dgm:bulletEnabled val="1"/>
        </dgm:presLayoutVars>
      </dgm:prSet>
      <dgm:spPr/>
    </dgm:pt>
  </dgm:ptLst>
  <dgm:cxnLst>
    <dgm:cxn modelId="{E60E5D1B-58DF-42FA-8928-25F05D14476C}" type="presOf" srcId="{1125D859-FC15-44FB-B6F0-DB658DB01007}" destId="{E3270C1C-6422-4A98-BDFD-B3ADCD7713D6}" srcOrd="0" destOrd="0" presId="urn:microsoft.com/office/officeart/2005/8/layout/vList2"/>
    <dgm:cxn modelId="{C8E46ACA-7467-4750-AA33-BD8BFF4F8E26}" srcId="{1125D859-FC15-44FB-B6F0-DB658DB01007}" destId="{09E9D1D3-41E7-4D0A-9A3E-A14FF3B3B1B8}" srcOrd="0" destOrd="0" parTransId="{26CA8574-4F8C-4AEA-ADD1-93503B053781}" sibTransId="{2A987CBE-11BF-42E5-8F4F-F3A5EAB40C8B}"/>
    <dgm:cxn modelId="{0BB893DD-9EF0-40C4-9685-D05BFDD7BE9F}" type="presOf" srcId="{09E9D1D3-41E7-4D0A-9A3E-A14FF3B3B1B8}" destId="{F29DD51E-AB45-4E8F-BD64-3CABBB6ECE21}" srcOrd="0" destOrd="0" presId="urn:microsoft.com/office/officeart/2005/8/layout/vList2"/>
    <dgm:cxn modelId="{90BD2711-DA0D-4F26-A0A5-BD306A658B10}" type="presParOf" srcId="{E3270C1C-6422-4A98-BDFD-B3ADCD7713D6}" destId="{F29DD51E-AB45-4E8F-BD64-3CABBB6ECE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8B4928-A59B-446C-A9CB-AF06E3D47D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6F11A3-0439-4201-B1DD-74937FCE5D78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Конкретные</a:t>
          </a:r>
          <a:r>
            <a:rPr lang="en-US" sz="48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</a:t>
          </a:r>
          <a:r>
            <a:rPr lang="en-US" sz="48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00A563-7A25-419E-A3D4-253B82AA867F}" type="parTrans" cxnId="{96E411BD-16B0-4EA8-A793-62ABA3013395}">
      <dgm:prSet/>
      <dgm:spPr/>
      <dgm:t>
        <a:bodyPr/>
        <a:lstStyle/>
        <a:p>
          <a:endParaRPr lang="en-US"/>
        </a:p>
      </dgm:t>
    </dgm:pt>
    <dgm:pt modelId="{E426E485-3888-4F07-996E-50822A45B80B}" type="sibTrans" cxnId="{96E411BD-16B0-4EA8-A793-62ABA3013395}">
      <dgm:prSet/>
      <dgm:spPr/>
      <dgm:t>
        <a:bodyPr/>
        <a:lstStyle/>
        <a:p>
          <a:endParaRPr lang="en-US"/>
        </a:p>
      </dgm:t>
    </dgm:pt>
    <dgm:pt modelId="{AC3566A1-41B6-4AB0-9F9C-86D514CBF5D1}" type="pres">
      <dgm:prSet presAssocID="{918B4928-A59B-446C-A9CB-AF06E3D47D8F}" presName="linear" presStyleCnt="0">
        <dgm:presLayoutVars>
          <dgm:animLvl val="lvl"/>
          <dgm:resizeHandles val="exact"/>
        </dgm:presLayoutVars>
      </dgm:prSet>
      <dgm:spPr/>
    </dgm:pt>
    <dgm:pt modelId="{1C98ACCD-1222-40BD-BD24-01DE8D4932FA}" type="pres">
      <dgm:prSet presAssocID="{306F11A3-0439-4201-B1DD-74937FCE5D78}" presName="parentText" presStyleLbl="node1" presStyleIdx="0" presStyleCnt="1" custScaleX="108433" custScaleY="212612" custLinFactNeighborX="-12051" custLinFactNeighborY="85605">
        <dgm:presLayoutVars>
          <dgm:chMax val="0"/>
          <dgm:bulletEnabled val="1"/>
        </dgm:presLayoutVars>
      </dgm:prSet>
      <dgm:spPr/>
    </dgm:pt>
  </dgm:ptLst>
  <dgm:cxnLst>
    <dgm:cxn modelId="{56997C42-BB0B-472E-9E40-E197F2DB03C9}" type="presOf" srcId="{306F11A3-0439-4201-B1DD-74937FCE5D78}" destId="{1C98ACCD-1222-40BD-BD24-01DE8D4932FA}" srcOrd="0" destOrd="0" presId="urn:microsoft.com/office/officeart/2005/8/layout/vList2"/>
    <dgm:cxn modelId="{7AFF8E80-656A-42D8-8916-89DB4DF3D37F}" type="presOf" srcId="{918B4928-A59B-446C-A9CB-AF06E3D47D8F}" destId="{AC3566A1-41B6-4AB0-9F9C-86D514CBF5D1}" srcOrd="0" destOrd="0" presId="urn:microsoft.com/office/officeart/2005/8/layout/vList2"/>
    <dgm:cxn modelId="{96E411BD-16B0-4EA8-A793-62ABA3013395}" srcId="{918B4928-A59B-446C-A9CB-AF06E3D47D8F}" destId="{306F11A3-0439-4201-B1DD-74937FCE5D78}" srcOrd="0" destOrd="0" parTransId="{F500A563-7A25-419E-A3D4-253B82AA867F}" sibTransId="{E426E485-3888-4F07-996E-50822A45B80B}"/>
    <dgm:cxn modelId="{C99F8941-3917-42FE-91B7-6BCABCA43B0F}" type="presParOf" srcId="{AC3566A1-41B6-4AB0-9F9C-86D514CBF5D1}" destId="{1C98ACCD-1222-40BD-BD24-01DE8D4932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E296B2-2EA8-4A30-A566-C2C6FA4CFB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DC3A73-1674-4FD9-B15D-BF394983A760}">
      <dgm:prSet custT="1"/>
      <dgm:spPr>
        <a:solidFill>
          <a:srgbClr val="5E6AFA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Интерфейс</a:t>
          </a:r>
          <a:r>
            <a:rPr lang="en-US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E357F5-AA10-48E2-BD1C-CE6F3898949D}" type="parTrans" cxnId="{AB9154D7-673E-49AA-97BF-E06D69420B6B}">
      <dgm:prSet/>
      <dgm:spPr/>
      <dgm:t>
        <a:bodyPr/>
        <a:lstStyle/>
        <a:p>
          <a:endParaRPr lang="en-US"/>
        </a:p>
      </dgm:t>
    </dgm:pt>
    <dgm:pt modelId="{A07B3874-F6DD-4563-8707-CA241318AE0C}" type="sibTrans" cxnId="{AB9154D7-673E-49AA-97BF-E06D69420B6B}">
      <dgm:prSet/>
      <dgm:spPr/>
      <dgm:t>
        <a:bodyPr/>
        <a:lstStyle/>
        <a:p>
          <a:endParaRPr lang="en-US"/>
        </a:p>
      </dgm:t>
    </dgm:pt>
    <dgm:pt modelId="{72343A11-5BB1-44F0-98B8-630112919B79}" type="pres">
      <dgm:prSet presAssocID="{A6E296B2-2EA8-4A30-A566-C2C6FA4CFB27}" presName="linear" presStyleCnt="0">
        <dgm:presLayoutVars>
          <dgm:animLvl val="lvl"/>
          <dgm:resizeHandles val="exact"/>
        </dgm:presLayoutVars>
      </dgm:prSet>
      <dgm:spPr/>
    </dgm:pt>
    <dgm:pt modelId="{9CA0475E-83D2-4EF0-B9A2-9CD2A11994FC}" type="pres">
      <dgm:prSet presAssocID="{07DC3A73-1674-4FD9-B15D-BF394983A760}" presName="parentText" presStyleLbl="node1" presStyleIdx="0" presStyleCnt="1" custLinFactNeighborX="-907" custLinFactNeighborY="-44927">
        <dgm:presLayoutVars>
          <dgm:chMax val="0"/>
          <dgm:bulletEnabled val="1"/>
        </dgm:presLayoutVars>
      </dgm:prSet>
      <dgm:spPr/>
    </dgm:pt>
  </dgm:ptLst>
  <dgm:cxnLst>
    <dgm:cxn modelId="{E3730F64-8B92-49E9-99E7-5D6243152407}" type="presOf" srcId="{07DC3A73-1674-4FD9-B15D-BF394983A760}" destId="{9CA0475E-83D2-4EF0-B9A2-9CD2A11994FC}" srcOrd="0" destOrd="0" presId="urn:microsoft.com/office/officeart/2005/8/layout/vList2"/>
    <dgm:cxn modelId="{AB9154D7-673E-49AA-97BF-E06D69420B6B}" srcId="{A6E296B2-2EA8-4A30-A566-C2C6FA4CFB27}" destId="{07DC3A73-1674-4FD9-B15D-BF394983A760}" srcOrd="0" destOrd="0" parTransId="{C0E357F5-AA10-48E2-BD1C-CE6F3898949D}" sibTransId="{A07B3874-F6DD-4563-8707-CA241318AE0C}"/>
    <dgm:cxn modelId="{1AD592E0-40EB-4F0F-946D-F7324F1164CA}" type="presOf" srcId="{A6E296B2-2EA8-4A30-A566-C2C6FA4CFB27}" destId="{72343A11-5BB1-44F0-98B8-630112919B79}" srcOrd="0" destOrd="0" presId="urn:microsoft.com/office/officeart/2005/8/layout/vList2"/>
    <dgm:cxn modelId="{CBF340C6-1413-420F-AA3F-3D5FE989FA31}" type="presParOf" srcId="{72343A11-5BB1-44F0-98B8-630112919B79}" destId="{9CA0475E-83D2-4EF0-B9A2-9CD2A11994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9A1828-C707-4527-A7C7-01439DAA1B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F0605-D995-4EAB-97DA-03B5B60ED92E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Наша бизнес-модель</a:t>
          </a:r>
          <a:r>
            <a:rPr lang="en-US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48DFF-4F05-40A8-BFD8-9212E3AD0697}" type="parTrans" cxnId="{CF18985C-0DF7-45CE-8420-A59D8755DA6C}">
      <dgm:prSet/>
      <dgm:spPr/>
      <dgm:t>
        <a:bodyPr/>
        <a:lstStyle/>
        <a:p>
          <a:endParaRPr lang="en-US"/>
        </a:p>
      </dgm:t>
    </dgm:pt>
    <dgm:pt modelId="{1CB960BE-578F-437E-81BC-8300428834FD}" type="sibTrans" cxnId="{CF18985C-0DF7-45CE-8420-A59D8755DA6C}">
      <dgm:prSet/>
      <dgm:spPr/>
      <dgm:t>
        <a:bodyPr/>
        <a:lstStyle/>
        <a:p>
          <a:endParaRPr lang="en-US"/>
        </a:p>
      </dgm:t>
    </dgm:pt>
    <dgm:pt modelId="{789B1DAD-3159-4F04-968C-8D766A19D99F}" type="pres">
      <dgm:prSet presAssocID="{909A1828-C707-4527-A7C7-01439DAA1BAC}" presName="linear" presStyleCnt="0">
        <dgm:presLayoutVars>
          <dgm:animLvl val="lvl"/>
          <dgm:resizeHandles val="exact"/>
        </dgm:presLayoutVars>
      </dgm:prSet>
      <dgm:spPr/>
    </dgm:pt>
    <dgm:pt modelId="{C55F460C-CF56-42B4-BA6C-E93C6CFA7717}" type="pres">
      <dgm:prSet presAssocID="{7D5F0605-D995-4EAB-97DA-03B5B60ED92E}" presName="parentText" presStyleLbl="node1" presStyleIdx="0" presStyleCnt="1" custScaleX="105263" custScaleY="197680" custLinFactNeighborX="-8826" custLinFactNeighborY="1604">
        <dgm:presLayoutVars>
          <dgm:chMax val="0"/>
          <dgm:bulletEnabled val="1"/>
        </dgm:presLayoutVars>
      </dgm:prSet>
      <dgm:spPr/>
    </dgm:pt>
  </dgm:ptLst>
  <dgm:cxnLst>
    <dgm:cxn modelId="{CF18985C-0DF7-45CE-8420-A59D8755DA6C}" srcId="{909A1828-C707-4527-A7C7-01439DAA1BAC}" destId="{7D5F0605-D995-4EAB-97DA-03B5B60ED92E}" srcOrd="0" destOrd="0" parTransId="{A1548DFF-4F05-40A8-BFD8-9212E3AD0697}" sibTransId="{1CB960BE-578F-437E-81BC-8300428834FD}"/>
    <dgm:cxn modelId="{9A200099-AD7D-415F-849D-550832D5D4D9}" type="presOf" srcId="{909A1828-C707-4527-A7C7-01439DAA1BAC}" destId="{789B1DAD-3159-4F04-968C-8D766A19D99F}" srcOrd="0" destOrd="0" presId="urn:microsoft.com/office/officeart/2005/8/layout/vList2"/>
    <dgm:cxn modelId="{964915D7-C809-4BDF-AE62-043B4F4790FC}" type="presOf" srcId="{7D5F0605-D995-4EAB-97DA-03B5B60ED92E}" destId="{C55F460C-CF56-42B4-BA6C-E93C6CFA7717}" srcOrd="0" destOrd="0" presId="urn:microsoft.com/office/officeart/2005/8/layout/vList2"/>
    <dgm:cxn modelId="{A1FD84F6-CD20-47E0-B3E8-B2E11251E993}" type="presParOf" srcId="{789B1DAD-3159-4F04-968C-8D766A19D99F}" destId="{C55F460C-CF56-42B4-BA6C-E93C6CFA77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9D2CDF-18B9-4585-A3AB-D4A9D8BC91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4043C-BA90-460D-9A47-4BBB879F3550}">
      <dgm:prSet custT="1"/>
      <dgm:spPr>
        <a:solidFill>
          <a:srgbClr val="5C67F2"/>
        </a:solidFill>
      </dgm:spPr>
      <dgm:t>
        <a:bodyPr/>
        <a:lstStyle/>
        <a:p>
          <a:r>
            <a:rPr lang="ru-RU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План развития</a:t>
          </a:r>
          <a:r>
            <a:rPr lang="en-US" sz="4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9087C-DF43-44A7-B953-84B65EA74BB2}" type="parTrans" cxnId="{BE6CB704-E707-4D9A-A9EE-9E71CAF5E6A9}">
      <dgm:prSet/>
      <dgm:spPr/>
      <dgm:t>
        <a:bodyPr/>
        <a:lstStyle/>
        <a:p>
          <a:endParaRPr lang="en-US"/>
        </a:p>
      </dgm:t>
    </dgm:pt>
    <dgm:pt modelId="{54825872-DE6F-43CC-991D-8DC277C93EF6}" type="sibTrans" cxnId="{BE6CB704-E707-4D9A-A9EE-9E71CAF5E6A9}">
      <dgm:prSet/>
      <dgm:spPr/>
      <dgm:t>
        <a:bodyPr/>
        <a:lstStyle/>
        <a:p>
          <a:endParaRPr lang="en-US"/>
        </a:p>
      </dgm:t>
    </dgm:pt>
    <dgm:pt modelId="{C89F4D29-4105-4D5D-B378-9EDC5A8F5139}" type="pres">
      <dgm:prSet presAssocID="{C69D2CDF-18B9-4585-A3AB-D4A9D8BC918D}" presName="linear" presStyleCnt="0">
        <dgm:presLayoutVars>
          <dgm:animLvl val="lvl"/>
          <dgm:resizeHandles val="exact"/>
        </dgm:presLayoutVars>
      </dgm:prSet>
      <dgm:spPr/>
    </dgm:pt>
    <dgm:pt modelId="{DA918B0B-A258-4E7A-9169-8EBB75FD312D}" type="pres">
      <dgm:prSet presAssocID="{98B4043C-BA90-460D-9A47-4BBB879F3550}" presName="parentText" presStyleLbl="node1" presStyleIdx="0" presStyleCnt="1" custScaleX="102493" custScaleY="218024" custLinFactNeighborX="778" custLinFactNeighborY="1792">
        <dgm:presLayoutVars>
          <dgm:chMax val="0"/>
          <dgm:bulletEnabled val="1"/>
        </dgm:presLayoutVars>
      </dgm:prSet>
      <dgm:spPr/>
    </dgm:pt>
  </dgm:ptLst>
  <dgm:cxnLst>
    <dgm:cxn modelId="{BE6CB704-E707-4D9A-A9EE-9E71CAF5E6A9}" srcId="{C69D2CDF-18B9-4585-A3AB-D4A9D8BC918D}" destId="{98B4043C-BA90-460D-9A47-4BBB879F3550}" srcOrd="0" destOrd="0" parTransId="{D8E9087C-DF43-44A7-B953-84B65EA74BB2}" sibTransId="{54825872-DE6F-43CC-991D-8DC277C93EF6}"/>
    <dgm:cxn modelId="{BCD2B616-1BC7-465C-B074-6B7596F50392}" type="presOf" srcId="{98B4043C-BA90-460D-9A47-4BBB879F3550}" destId="{DA918B0B-A258-4E7A-9169-8EBB75FD312D}" srcOrd="0" destOrd="0" presId="urn:microsoft.com/office/officeart/2005/8/layout/vList2"/>
    <dgm:cxn modelId="{C9EFB9B2-3514-4ADF-8973-9FF2FF1E4BD4}" type="presOf" srcId="{C69D2CDF-18B9-4585-A3AB-D4A9D8BC918D}" destId="{C89F4D29-4105-4D5D-B378-9EDC5A8F5139}" srcOrd="0" destOrd="0" presId="urn:microsoft.com/office/officeart/2005/8/layout/vList2"/>
    <dgm:cxn modelId="{E9CBC8A0-21A4-4F77-A133-6EA67820C36C}" type="presParOf" srcId="{C89F4D29-4105-4D5D-B378-9EDC5A8F5139}" destId="{DA918B0B-A258-4E7A-9169-8EBB75FD31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2D8103-4C59-4DA2-BFA5-FBFDA603D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8BBA4-7EED-4A2C-87E1-BB9713F6E353}">
      <dgm:prSet custT="1"/>
      <dgm:spPr>
        <a:solidFill>
          <a:srgbClr val="5C67F2"/>
        </a:solidFill>
      </dgm:spPr>
      <dgm:t>
        <a:bodyPr/>
        <a:lstStyle/>
        <a:p>
          <a:pPr algn="ctr"/>
          <a:r>
            <a:rPr lang="en-US" sz="4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ru-RU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235737-4175-470E-9A55-862C98391F76}" type="parTrans" cxnId="{E3A674F6-FE4D-44DF-807E-2B8A93EEFEAC}">
      <dgm:prSet/>
      <dgm:spPr/>
      <dgm:t>
        <a:bodyPr/>
        <a:lstStyle/>
        <a:p>
          <a:endParaRPr lang="en-US"/>
        </a:p>
      </dgm:t>
    </dgm:pt>
    <dgm:pt modelId="{45986C61-82D7-4D9B-820A-D13BAD432363}" type="sibTrans" cxnId="{E3A674F6-FE4D-44DF-807E-2B8A93EEFEAC}">
      <dgm:prSet/>
      <dgm:spPr/>
      <dgm:t>
        <a:bodyPr/>
        <a:lstStyle/>
        <a:p>
          <a:endParaRPr lang="en-US"/>
        </a:p>
      </dgm:t>
    </dgm:pt>
    <dgm:pt modelId="{A21687D4-3E37-40E1-BEB2-F00DBDD1E8B9}" type="pres">
      <dgm:prSet presAssocID="{CC2D8103-4C59-4DA2-BFA5-FBFDA603DC96}" presName="linear" presStyleCnt="0">
        <dgm:presLayoutVars>
          <dgm:animLvl val="lvl"/>
          <dgm:resizeHandles val="exact"/>
        </dgm:presLayoutVars>
      </dgm:prSet>
      <dgm:spPr/>
    </dgm:pt>
    <dgm:pt modelId="{AEA08DCD-FF52-42A2-A005-937F8D12CC04}" type="pres">
      <dgm:prSet presAssocID="{8B78BBA4-7EED-4A2C-87E1-BB9713F6E353}" presName="parentText" presStyleLbl="node1" presStyleIdx="0" presStyleCnt="1" custScaleX="105622" custScaleY="213551" custLinFactY="862" custLinFactNeighborX="-3599" custLinFactNeighborY="100000">
        <dgm:presLayoutVars>
          <dgm:chMax val="0"/>
          <dgm:bulletEnabled val="1"/>
        </dgm:presLayoutVars>
      </dgm:prSet>
      <dgm:spPr/>
    </dgm:pt>
  </dgm:ptLst>
  <dgm:cxnLst>
    <dgm:cxn modelId="{2DA62C0F-BB54-403C-B9B6-2AA701EE7501}" type="presOf" srcId="{CC2D8103-4C59-4DA2-BFA5-FBFDA603DC96}" destId="{A21687D4-3E37-40E1-BEB2-F00DBDD1E8B9}" srcOrd="0" destOrd="0" presId="urn:microsoft.com/office/officeart/2005/8/layout/vList2"/>
    <dgm:cxn modelId="{282A4899-016B-43C3-8329-0594E86A0A75}" type="presOf" srcId="{8B78BBA4-7EED-4A2C-87E1-BB9713F6E353}" destId="{AEA08DCD-FF52-42A2-A005-937F8D12CC04}" srcOrd="0" destOrd="0" presId="urn:microsoft.com/office/officeart/2005/8/layout/vList2"/>
    <dgm:cxn modelId="{E3A674F6-FE4D-44DF-807E-2B8A93EEFEAC}" srcId="{CC2D8103-4C59-4DA2-BFA5-FBFDA603DC96}" destId="{8B78BBA4-7EED-4A2C-87E1-BB9713F6E353}" srcOrd="0" destOrd="0" parTransId="{91235737-4175-470E-9A55-862C98391F76}" sibTransId="{45986C61-82D7-4D9B-820A-D13BAD432363}"/>
    <dgm:cxn modelId="{F9A60134-04E0-4994-8454-6C2A5242DAFF}" type="presParOf" srcId="{A21687D4-3E37-40E1-BEB2-F00DBDD1E8B9}" destId="{AEA08DCD-FF52-42A2-A005-937F8D12C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FA00-9D83-4AF2-92B3-266D9FE73976}">
      <dsp:nvSpPr>
        <dsp:cNvPr id="0" name=""/>
        <dsp:cNvSpPr/>
      </dsp:nvSpPr>
      <dsp:spPr>
        <a:xfrm>
          <a:off x="0" y="0"/>
          <a:ext cx="3436421" cy="773731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Проблема</a:t>
          </a:r>
          <a:r>
            <a:rPr lang="en-US" sz="4800" b="1" i="0" kern="1200" dirty="0"/>
            <a:t>:</a:t>
          </a:r>
          <a:endParaRPr lang="en-US" sz="4800" kern="1200" dirty="0"/>
        </a:p>
      </dsp:txBody>
      <dsp:txXfrm>
        <a:off x="37770" y="37770"/>
        <a:ext cx="3360881" cy="6981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16A59-B505-414C-BB50-75AB042DE0B3}">
      <dsp:nvSpPr>
        <dsp:cNvPr id="0" name=""/>
        <dsp:cNvSpPr/>
      </dsp:nvSpPr>
      <dsp:spPr>
        <a:xfrm>
          <a:off x="0" y="758"/>
          <a:ext cx="8087545" cy="775722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Видео</a:t>
          </a: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демонстрация сайта</a:t>
          </a: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68" y="38626"/>
        <a:ext cx="8011809" cy="6999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EF59A-E547-48AB-AD38-3BDF01865FF7}">
      <dsp:nvSpPr>
        <dsp:cNvPr id="0" name=""/>
        <dsp:cNvSpPr/>
      </dsp:nvSpPr>
      <dsp:spPr>
        <a:xfrm>
          <a:off x="0" y="82174"/>
          <a:ext cx="4834127" cy="769094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Роли команды</a:t>
          </a:r>
          <a:r>
            <a:rPr lang="en-US" sz="48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544" y="119718"/>
        <a:ext cx="4759039" cy="694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D504D-B9AA-4713-845F-3C2C39E89282}">
      <dsp:nvSpPr>
        <dsp:cNvPr id="0" name=""/>
        <dsp:cNvSpPr/>
      </dsp:nvSpPr>
      <dsp:spPr>
        <a:xfrm>
          <a:off x="0" y="317"/>
          <a:ext cx="5970935" cy="799416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Целевая аудитория: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24" y="39341"/>
        <a:ext cx="5892887" cy="721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5917E-8B3C-494F-ADB1-54B7661D7627}">
      <dsp:nvSpPr>
        <dsp:cNvPr id="0" name=""/>
        <dsp:cNvSpPr/>
      </dsp:nvSpPr>
      <dsp:spPr>
        <a:xfrm>
          <a:off x="0" y="248"/>
          <a:ext cx="7230567" cy="813881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Предлагаемое решение</a:t>
          </a:r>
          <a:r>
            <a:rPr lang="en-US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30" y="39978"/>
        <a:ext cx="7151107" cy="734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DD51E-AB45-4E8F-BD64-3CABBB6ECE21}">
      <dsp:nvSpPr>
        <dsp:cNvPr id="0" name=""/>
        <dsp:cNvSpPr/>
      </dsp:nvSpPr>
      <dsp:spPr>
        <a:xfrm>
          <a:off x="0" y="274760"/>
          <a:ext cx="4009321" cy="725134"/>
        </a:xfrm>
        <a:prstGeom prst="roundRect">
          <a:avLst/>
        </a:prstGeom>
        <a:solidFill>
          <a:srgbClr val="5E6AF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Технологии</a:t>
          </a:r>
          <a:r>
            <a:rPr lang="en-US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98" y="310158"/>
        <a:ext cx="3938525" cy="654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8ACCD-1222-40BD-BD24-01DE8D4932FA}">
      <dsp:nvSpPr>
        <dsp:cNvPr id="0" name=""/>
        <dsp:cNvSpPr/>
      </dsp:nvSpPr>
      <dsp:spPr>
        <a:xfrm>
          <a:off x="0" y="1379"/>
          <a:ext cx="8292193" cy="705111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Конкретные</a:t>
          </a:r>
          <a:r>
            <a:rPr lang="en-US" sz="48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8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</a:t>
          </a:r>
          <a:r>
            <a:rPr lang="en-US" sz="48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21" y="35800"/>
        <a:ext cx="8223351" cy="6362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0475E-83D2-4EF0-B9A2-9CD2A11994FC}">
      <dsp:nvSpPr>
        <dsp:cNvPr id="0" name=""/>
        <dsp:cNvSpPr/>
      </dsp:nvSpPr>
      <dsp:spPr>
        <a:xfrm>
          <a:off x="0" y="0"/>
          <a:ext cx="3819310" cy="838012"/>
        </a:xfrm>
        <a:prstGeom prst="roundRect">
          <a:avLst/>
        </a:prstGeom>
        <a:solidFill>
          <a:srgbClr val="5E6AFA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Интерфейс</a:t>
          </a:r>
          <a:r>
            <a:rPr lang="en-US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908" y="40908"/>
        <a:ext cx="3737494" cy="7561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F460C-CF56-42B4-BA6C-E93C6CFA7717}">
      <dsp:nvSpPr>
        <dsp:cNvPr id="0" name=""/>
        <dsp:cNvSpPr/>
      </dsp:nvSpPr>
      <dsp:spPr>
        <a:xfrm>
          <a:off x="0" y="19694"/>
          <a:ext cx="6503006" cy="946419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Наша бизнес-модель</a:t>
          </a:r>
          <a:r>
            <a:rPr lang="en-US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200" y="65894"/>
        <a:ext cx="6410606" cy="8540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8B0B-A258-4E7A-9169-8EBB75FD312D}">
      <dsp:nvSpPr>
        <dsp:cNvPr id="0" name=""/>
        <dsp:cNvSpPr/>
      </dsp:nvSpPr>
      <dsp:spPr>
        <a:xfrm>
          <a:off x="0" y="1662"/>
          <a:ext cx="4835787" cy="849802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План развития</a:t>
          </a:r>
          <a:r>
            <a:rPr lang="en-US" sz="4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84" y="43146"/>
        <a:ext cx="4752819" cy="766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08DCD-FF52-42A2-A005-937F8D12CC04}">
      <dsp:nvSpPr>
        <dsp:cNvPr id="0" name=""/>
        <dsp:cNvSpPr/>
      </dsp:nvSpPr>
      <dsp:spPr>
        <a:xfrm>
          <a:off x="0" y="1997"/>
          <a:ext cx="5871411" cy="1021405"/>
        </a:xfrm>
        <a:prstGeom prst="roundRect">
          <a:avLst/>
        </a:prstGeom>
        <a:solidFill>
          <a:srgbClr val="5C67F2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ru-RU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61" y="51858"/>
        <a:ext cx="5771689" cy="92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81669-ECF9-433A-910F-1051834A0E1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DF457-345B-4A22-8BA3-84C7C3D6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9EAAC91-0D61-4EE4-8992-0DF3C4D3A3D7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39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42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27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53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165B-9625-47C0-859C-CB70723CEB2D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27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51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AEF-15C2-4E5C-9C49-0AE4C8CB8B22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07B4-70F9-47C8-B437-3030B5E3BD73}" type="datetime1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197C-75F3-48D5-9696-FF140117C6A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04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6E78-6F6E-4BEA-AFF9-758F068FFADB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C7197C-75F3-48D5-9696-FF140117C6A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491FDA-2381-4987-82EF-21883143D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6.gif"/><Relationship Id="rId4" Type="http://schemas.openxmlformats.org/officeDocument/2006/relationships/diagramData" Target="../diagrams/data6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8848-1F04-4844-81CE-368236AF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765" y="2430239"/>
            <a:ext cx="8991600" cy="16459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F14E7-50B4-444D-917F-7685637A4EA8}"/>
              </a:ext>
            </a:extLst>
          </p:cNvPr>
          <p:cNvSpPr txBox="1"/>
          <p:nvPr/>
        </p:nvSpPr>
        <p:spPr>
          <a:xfrm>
            <a:off x="9395013" y="5203952"/>
            <a:ext cx="2654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Черных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В. </a:t>
            </a:r>
          </a:p>
          <a:p>
            <a:pPr marL="0" indent="0">
              <a:buNone/>
            </a:pP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Мохамед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 И. А. </a:t>
            </a:r>
            <a:b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Фахим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К. А. М.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DF43C-E703-478F-AC78-1EB0C47A4A60}"/>
              </a:ext>
            </a:extLst>
          </p:cNvPr>
          <p:cNvSpPr txBox="1"/>
          <p:nvPr/>
        </p:nvSpPr>
        <p:spPr>
          <a:xfrm>
            <a:off x="9128631" y="4649954"/>
            <a:ext cx="27990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Команда 7.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5</a:t>
            </a:r>
            <a:endParaRPr lang="ru-RU" sz="3000" dirty="0">
              <a:solidFill>
                <a:schemeClr val="bg1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52BC-92DF-444F-A615-032921D9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196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C8038-12CA-4745-88CC-504E32563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56" y="1231892"/>
            <a:ext cx="4024723" cy="21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33ACE0-479B-44AB-8468-4D1160ED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E7724B7-4D54-4E99-9C74-8E91D3EC4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178714"/>
              </p:ext>
            </p:extLst>
          </p:nvPr>
        </p:nvGraphicFramePr>
        <p:xfrm>
          <a:off x="2935705" y="484554"/>
          <a:ext cx="5871411" cy="1023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6E634964-C01D-4F7A-B755-F2B611AC8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6" y="2304927"/>
            <a:ext cx="2609702" cy="3041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7747-E671-4AA0-9A50-265638F3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9400" y="6233073"/>
            <a:ext cx="533400" cy="282027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10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1397D-DE10-4E26-8E7D-550E315FCDB5}"/>
              </a:ext>
            </a:extLst>
          </p:cNvPr>
          <p:cNvSpPr txBox="1"/>
          <p:nvPr/>
        </p:nvSpPr>
        <p:spPr>
          <a:xfrm>
            <a:off x="1317795" y="3429000"/>
            <a:ext cx="6580738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https://github.com/Fextice/HealHub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FD116-A527-44C9-BDAD-FD71CD8530A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43E10E-0347-4373-B8F3-8CFADBE71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9" y="2495550"/>
            <a:ext cx="2193315" cy="21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169857-1FE6-4F7D-A3CB-784C8B81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C6F52E-9973-4592-B824-353E05781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988529"/>
              </p:ext>
            </p:extLst>
          </p:nvPr>
        </p:nvGraphicFramePr>
        <p:xfrm>
          <a:off x="1595717" y="586154"/>
          <a:ext cx="8087545" cy="77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B4E339D3-01D2-451D-8AF3-C1178E11F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681336"/>
            <a:ext cx="2587216" cy="2913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B1BB-B47D-4575-8144-77356C2F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11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D3D9D-2612-4708-AF25-3A2D31D21C4C}"/>
              </a:ext>
            </a:extLst>
          </p:cNvPr>
          <p:cNvSpPr txBox="1"/>
          <p:nvPr/>
        </p:nvSpPr>
        <p:spPr>
          <a:xfrm>
            <a:off x="760549" y="3666500"/>
            <a:ext cx="719214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https://youtu.be/TUiPAq89iBk?si=Z135pUoWAc8Apyjz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48801-3FC2-409C-A612-1F29B9E3548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081FD-E165-4FA4-BE6B-B833BB6B0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848" y="2815123"/>
            <a:ext cx="2242725" cy="21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683089-7778-4BC4-B350-B3122F0A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E49E6A-855C-4A34-982D-22440A546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512093"/>
              </p:ext>
            </p:extLst>
          </p:nvPr>
        </p:nvGraphicFramePr>
        <p:xfrm>
          <a:off x="1261872" y="906584"/>
          <a:ext cx="4834128" cy="851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AA21-6837-429F-B113-C99DCB1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04241"/>
            <a:ext cx="9053202" cy="3160987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Черных - тимлид, дизайнер, продукт-менеджер, технический писатель.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Абдиладиф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Ибрахим Али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Мохамед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бэкенд-разработчик, разработчик баз данных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Карлос Ашраф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Милад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Фахим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6990E-77F9-45DA-8871-989C8C7C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12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890B5-E14F-4977-AF42-32DC1A9A825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3BE017-51EE-4C47-AE2F-4A117DEC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584" y="0"/>
            <a:ext cx="904416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467514-70F0-4E9E-BE50-C3C457323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39931"/>
              </p:ext>
            </p:extLst>
          </p:nvPr>
        </p:nvGraphicFramePr>
        <p:xfrm>
          <a:off x="1354410" y="1148862"/>
          <a:ext cx="3436421" cy="774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9E87-6EDE-42F6-882E-7862D5CA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7" y="2132242"/>
            <a:ext cx="10118558" cy="9894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к врачу через посещение поликлиники, длительное ожидание в очередях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9B580-9578-4BCE-9CEC-CB6E9D08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46" y="6088775"/>
            <a:ext cx="389965" cy="327517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2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1AFAC-9F8E-43DD-A842-4FB56F15B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6" y="3303952"/>
            <a:ext cx="4222376" cy="3079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B0877-5313-4622-8827-5FD5BFC98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16" y="3304304"/>
            <a:ext cx="4446494" cy="29762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B24EEC-733A-453A-B59F-7F0F4371D8B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" y="121883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8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A733D3-4B9E-434B-A01D-46F28B36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4" y="0"/>
            <a:ext cx="90487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305D3-B4BB-49DC-9F97-8B92DC3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6820" y="6158285"/>
            <a:ext cx="385482" cy="365125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3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1B881-57ED-4D1B-941C-4C5E61112241}"/>
              </a:ext>
            </a:extLst>
          </p:cNvPr>
          <p:cNvSpPr txBox="1">
            <a:spLocks/>
          </p:cNvSpPr>
          <p:nvPr/>
        </p:nvSpPr>
        <p:spPr>
          <a:xfrm>
            <a:off x="422050" y="2830813"/>
            <a:ext cx="11109157" cy="27960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Пациенты всех возрастных групп, нуждающиеся в медицинской помощи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 и государственные медицинские учреждения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3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750B23-1655-40EB-BAD2-4CB43DF95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552453"/>
              </p:ext>
            </p:extLst>
          </p:nvPr>
        </p:nvGraphicFramePr>
        <p:xfrm>
          <a:off x="422050" y="1469292"/>
          <a:ext cx="5970935" cy="80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9E03D30-E238-4C73-9B2F-8B9A35B48A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5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DF87AF-4AEB-43BB-8DB9-06AF7E52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FAE136-2D0E-4E74-9D2D-6CFF5C861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178095"/>
              </p:ext>
            </p:extLst>
          </p:nvPr>
        </p:nvGraphicFramePr>
        <p:xfrm>
          <a:off x="709864" y="1742831"/>
          <a:ext cx="7230567" cy="81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C329-A5D3-4E44-9815-61204A50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4" y="3225800"/>
            <a:ext cx="10515600" cy="1325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для онлайн-записи к врачам с выбором специалиста и времени посещения.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565CE-31F2-4839-8700-F355443B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0738" y="6208751"/>
            <a:ext cx="434788" cy="365125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4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A1C3-3409-42B2-B2AF-B0098DB797A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966E9E-CA12-4F8F-9800-30ED10EF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AFC7D-CB62-4FFA-8142-E60BAC4B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041" y="6263016"/>
            <a:ext cx="452718" cy="365125"/>
          </a:xfrm>
        </p:spPr>
        <p:txBody>
          <a:bodyPr>
            <a:normAutofit fontScale="92500" lnSpcReduction="10000"/>
          </a:bodyPr>
          <a:lstStyle/>
          <a:p>
            <a:fld id="{53491FDA-2381-4987-82EF-21883143DF06}" type="slidenum">
              <a:rPr lang="en-US" sz="2000" b="1" smtClean="0">
                <a:solidFill>
                  <a:schemeClr val="bg1"/>
                </a:solidFill>
              </a:rPr>
              <a:t>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6557E-630D-400A-BC55-FDBCC5353CB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2492537D-385D-4104-AE12-CD1EA92D7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79293"/>
              </p:ext>
            </p:extLst>
          </p:nvPr>
        </p:nvGraphicFramePr>
        <p:xfrm>
          <a:off x="1148833" y="1148610"/>
          <a:ext cx="4009321" cy="127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7E823E-2283-5F30-85C6-7189AB450EC7}"/>
              </a:ext>
            </a:extLst>
          </p:cNvPr>
          <p:cNvSpPr txBox="1"/>
          <p:nvPr/>
        </p:nvSpPr>
        <p:spPr>
          <a:xfrm>
            <a:off x="1354410" y="2677594"/>
            <a:ext cx="1730229" cy="42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73"/>
              </a:lnSpc>
              <a:buNone/>
            </a:pPr>
            <a:r>
              <a:rPr lang="ru-RU" sz="2400" b="1" dirty="0" err="1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Фонтенд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DCC92-1617-369E-EBB3-181B017DEAE6}"/>
              </a:ext>
            </a:extLst>
          </p:cNvPr>
          <p:cNvSpPr txBox="1"/>
          <p:nvPr/>
        </p:nvSpPr>
        <p:spPr>
          <a:xfrm>
            <a:off x="6626508" y="2771099"/>
            <a:ext cx="1259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Бэкенд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DA5CC-5F19-35B2-ED18-5432D3DB4CF6}"/>
              </a:ext>
            </a:extLst>
          </p:cNvPr>
          <p:cNvSpPr txBox="1"/>
          <p:nvPr/>
        </p:nvSpPr>
        <p:spPr>
          <a:xfrm>
            <a:off x="1148833" y="3333089"/>
            <a:ext cx="1856064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5FDD7-7227-F541-A268-ACC0BD4DC071}"/>
              </a:ext>
            </a:extLst>
          </p:cNvPr>
          <p:cNvSpPr txBox="1"/>
          <p:nvPr/>
        </p:nvSpPr>
        <p:spPr>
          <a:xfrm>
            <a:off x="6529842" y="3352530"/>
            <a:ext cx="2137419" cy="139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indent="-342900">
              <a:lnSpc>
                <a:spcPts val="2624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254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233A93-F882-45D9-A72D-888CF889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E6D10AF-010F-485B-B254-94EF3719F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99568"/>
              </p:ext>
            </p:extLst>
          </p:nvPr>
        </p:nvGraphicFramePr>
        <p:xfrm>
          <a:off x="906515" y="1383327"/>
          <a:ext cx="8292193" cy="70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420D-9FBD-43FC-8AA6-07020D64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622" y="6304617"/>
            <a:ext cx="753545" cy="365125"/>
          </a:xfrm>
        </p:spPr>
        <p:txBody>
          <a:bodyPr>
            <a:no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6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30546-D29E-4E1B-ABC2-AC80400108D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9A1A523-381C-46C4-A32A-2358E2AD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D44226-B0A5-4409-8048-D5859B1B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15" y="2261024"/>
            <a:ext cx="8950717" cy="39191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ожидания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Значительное сокращение времени ожидания благодаря мгновенной онлайн-записи.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24/7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доступна круглосуточно, позволяя записаться на прием в любое удобное время.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интерфейс с возможностью легкого поиска, фильтрации и бронирования.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6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32B819-28DF-4A96-AF1C-62E3044B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5DDF1-9F4F-44CB-B0A7-B4A709BE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3491FDA-2381-4987-82EF-21883143DF06}" type="slidenum">
              <a:rPr lang="en-US" sz="2400" smtClean="0">
                <a:solidFill>
                  <a:schemeClr val="bg1"/>
                </a:solidFill>
              </a:rPr>
              <a:t>7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24DE4-4EE2-4E9D-80BE-8419E58367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35C24B3-5353-48D2-A9AB-999B5C2C1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782329"/>
              </p:ext>
            </p:extLst>
          </p:nvPr>
        </p:nvGraphicFramePr>
        <p:xfrm>
          <a:off x="3402106" y="250092"/>
          <a:ext cx="3819310" cy="83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1997C795-F782-6A8A-5A58-17CB279587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" y="1088571"/>
            <a:ext cx="10517753" cy="591623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5364F85-A32E-638C-02F4-8292015494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18" y="1324193"/>
            <a:ext cx="8311194" cy="50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8F1F6-47B1-4CEC-BB38-5A6FF9D9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5861EE-1EA4-4FBE-BB05-1E7C11D1F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431"/>
              </p:ext>
            </p:extLst>
          </p:nvPr>
        </p:nvGraphicFramePr>
        <p:xfrm>
          <a:off x="913794" y="1026694"/>
          <a:ext cx="6503006" cy="9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0E46-3526-401D-A971-CC83AE6C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406217"/>
            <a:ext cx="9941387" cy="2454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Комиссии за запись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/>
              <a:t>Комиссия с медицинских учреждений за каждую успешную запись через нашу платформу.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B098E-0679-4AC6-A333-0067D500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5798" y="6164317"/>
            <a:ext cx="722120" cy="582909"/>
          </a:xfrm>
        </p:spPr>
        <p:txBody>
          <a:bodyPr>
            <a:normAutofit/>
          </a:bodyPr>
          <a:lstStyle/>
          <a:p>
            <a:fld id="{53491FDA-2381-4987-82EF-21883143DF06}" type="slidenum">
              <a:rPr lang="en-US" sz="2400" b="1" smtClean="0">
                <a:solidFill>
                  <a:schemeClr val="bg1"/>
                </a:solidFill>
              </a:rPr>
              <a:t>8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B49E0-5FB8-49F9-8076-858F3BCD8C6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D1DAC0-713F-4468-9439-B93F6095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64" y="0"/>
            <a:ext cx="947736" cy="68580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4CC7C3E-54FE-4C45-9E26-D032854BB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54640"/>
              </p:ext>
            </p:extLst>
          </p:nvPr>
        </p:nvGraphicFramePr>
        <p:xfrm>
          <a:off x="861628" y="1352061"/>
          <a:ext cx="4835787" cy="851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2776-5409-4150-9EC4-AE71CC73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2630904"/>
            <a:ext cx="10369199" cy="4037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Краткосрочный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ланируемый запуск нашей платформы намечен на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июль 2024 года.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сервиса на новые регионы и страны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платформы для поддержки многих языков, чтобы сделать ее доступной для иностранных пользователей.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75C3F-AE77-4CE4-B8D8-5A8D5850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874" y="6167054"/>
            <a:ext cx="665747" cy="549609"/>
          </a:xfrm>
        </p:spPr>
        <p:txBody>
          <a:bodyPr/>
          <a:lstStyle/>
          <a:p>
            <a:fld id="{53491FDA-2381-4987-82EF-21883143DF06}" type="slidenum">
              <a:rPr lang="en-US" sz="2400" smtClean="0">
                <a:solidFill>
                  <a:schemeClr val="bg1"/>
                </a:solidFill>
              </a:rPr>
              <a:t>9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6144E-E22A-42C7-B00B-9FA8FCF37DA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189568"/>
            <a:ext cx="1187722" cy="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07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#e6e6ff;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2462</TotalTime>
  <Words>262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karlos ashraf</dc:creator>
  <cp:lastModifiedBy>My Office</cp:lastModifiedBy>
  <cp:revision>100</cp:revision>
  <dcterms:created xsi:type="dcterms:W3CDTF">2024-05-17T13:35:12Z</dcterms:created>
  <dcterms:modified xsi:type="dcterms:W3CDTF">2024-06-20T19:35:08Z</dcterms:modified>
</cp:coreProperties>
</file>