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4" r:id="rId5"/>
    <p:sldId id="266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71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7675235" y="414915"/>
            <a:ext cx="6568984" cy="4936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100" b="1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HealHub</a:t>
            </a:r>
            <a:r>
              <a:rPr lang="en-US" sz="61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: </a:t>
            </a:r>
            <a:r>
              <a:rPr lang="en-US" sz="6000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Онлайн-система</a:t>
            </a:r>
            <a:r>
              <a:rPr lang="en-US" sz="60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6000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записи</a:t>
            </a:r>
            <a:r>
              <a:rPr lang="en-US" sz="60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к </a:t>
            </a:r>
            <a:r>
              <a:rPr lang="en-US" sz="6000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врачам</a:t>
            </a:r>
            <a:endParaRPr lang="ru-RU" sz="6000" dirty="0" smtClean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>
              <a:lnSpc>
                <a:spcPts val="7545"/>
              </a:lnSpc>
              <a:buNone/>
            </a:pPr>
            <a:endParaRPr lang="ru-RU" sz="6036" dirty="0" smtClean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>
              <a:lnSpc>
                <a:spcPts val="7545"/>
              </a:lnSpc>
            </a:pPr>
            <a:r>
              <a:rPr lang="ru-RU" sz="6036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Отчет о работе</a:t>
            </a:r>
            <a:endParaRPr lang="en-US" sz="6036" b="1" dirty="0"/>
          </a:p>
          <a:p>
            <a:pPr marL="0" indent="0">
              <a:lnSpc>
                <a:spcPts val="7545"/>
              </a:lnSpc>
              <a:buNone/>
            </a:pP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" y="0"/>
            <a:ext cx="7402693" cy="822960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7046782" y="5391936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endParaRPr lang="en-US" sz="6036" dirty="0"/>
          </a:p>
        </p:txBody>
      </p:sp>
      <p:sp>
        <p:nvSpPr>
          <p:cNvPr id="11" name="Text 2"/>
          <p:cNvSpPr/>
          <p:nvPr/>
        </p:nvSpPr>
        <p:spPr>
          <a:xfrm>
            <a:off x="10240770" y="6290534"/>
            <a:ext cx="4003449" cy="1580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ru-RU" sz="3000" b="1" dirty="0" smtClean="0"/>
              <a:t>А. В. Черных</a:t>
            </a:r>
          </a:p>
          <a:p>
            <a:pPr marL="0" indent="0" algn="r">
              <a:buNone/>
            </a:pPr>
            <a:r>
              <a:rPr lang="ru-RU" sz="3000" b="1" dirty="0" smtClean="0"/>
              <a:t>А. И. А. </a:t>
            </a:r>
            <a:r>
              <a:rPr lang="ru-RU" sz="3000" b="1" dirty="0" err="1" smtClean="0"/>
              <a:t>Мохамед</a:t>
            </a:r>
            <a:r>
              <a:rPr lang="ru-RU" sz="3000" b="1" dirty="0" smtClean="0"/>
              <a:t/>
            </a:r>
            <a:br>
              <a:rPr lang="ru-RU" sz="3000" b="1" dirty="0" smtClean="0"/>
            </a:br>
            <a:r>
              <a:rPr lang="ru-RU" sz="3000" b="1" dirty="0" smtClean="0"/>
              <a:t>К. А. М. </a:t>
            </a:r>
            <a:r>
              <a:rPr lang="ru-RU" sz="3000" b="1" dirty="0" err="1" smtClean="0"/>
              <a:t>Фахим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-2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5905414" y="1507156"/>
            <a:ext cx="28195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err="1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Фронтенд</a:t>
            </a:r>
            <a:endParaRPr lang="en-US" sz="4400" b="1" dirty="0"/>
          </a:p>
        </p:txBody>
      </p:sp>
      <p:sp>
        <p:nvSpPr>
          <p:cNvPr id="5" name="Text 3"/>
          <p:cNvSpPr/>
          <p:nvPr/>
        </p:nvSpPr>
        <p:spPr>
          <a:xfrm>
            <a:off x="1711824" y="2412683"/>
            <a:ext cx="14985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Сделано:</a:t>
            </a:r>
            <a:endParaRPr lang="en-US" sz="3400" dirty="0"/>
          </a:p>
        </p:txBody>
      </p:sp>
      <p:sp>
        <p:nvSpPr>
          <p:cNvPr id="6" name="Text 4"/>
          <p:cNvSpPr/>
          <p:nvPr/>
        </p:nvSpPr>
        <p:spPr>
          <a:xfrm>
            <a:off x="6005529" y="4232752"/>
            <a:ext cx="1190402" cy="1165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91364" y="2412683"/>
            <a:ext cx="15864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 планах:</a:t>
            </a:r>
            <a:endParaRPr lang="en-US" sz="3400" dirty="0"/>
          </a:p>
        </p:txBody>
      </p:sp>
      <p:sp>
        <p:nvSpPr>
          <p:cNvPr id="10" name="Text 8"/>
          <p:cNvSpPr/>
          <p:nvPr/>
        </p:nvSpPr>
        <p:spPr>
          <a:xfrm>
            <a:off x="9098161" y="3209956"/>
            <a:ext cx="3554352" cy="3489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Описание профиля врача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Возможность врачу отменить прием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Профиль администратора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Настройка </a:t>
            </a:r>
            <a:r>
              <a:rPr lang="ru-RU" sz="2400" dirty="0" err="1" smtClean="0">
                <a:solidFill>
                  <a:prstClr val="black"/>
                </a:solidFill>
              </a:rPr>
              <a:t>Яндекс.Метрики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1" name="Text 4"/>
          <p:cNvSpPr/>
          <p:nvPr/>
        </p:nvSpPr>
        <p:spPr>
          <a:xfrm>
            <a:off x="1317572" y="3362356"/>
            <a:ext cx="3595672" cy="4035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Регистрация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Авторизация в свой профиль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Главный экран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Информация о компании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Просмотр своего профиля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записи к врачу</a:t>
            </a:r>
          </a:p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13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5905414" y="1507156"/>
            <a:ext cx="28195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err="1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  <a:cs typeface="Patrick Hand" pitchFamily="34" charset="-120"/>
              </a:rPr>
              <a:t>Бекенд</a:t>
            </a:r>
            <a:endParaRPr lang="en-US" sz="4400" b="1" dirty="0">
              <a:latin typeface="Calibri (Основной текст)"/>
            </a:endParaRPr>
          </a:p>
        </p:txBody>
      </p:sp>
      <p:sp>
        <p:nvSpPr>
          <p:cNvPr id="5" name="Text 3"/>
          <p:cNvSpPr/>
          <p:nvPr/>
        </p:nvSpPr>
        <p:spPr>
          <a:xfrm>
            <a:off x="1711824" y="2412683"/>
            <a:ext cx="14985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Сделано:</a:t>
            </a:r>
            <a:endParaRPr lang="en-US" sz="3400" dirty="0"/>
          </a:p>
        </p:txBody>
      </p:sp>
      <p:sp>
        <p:nvSpPr>
          <p:cNvPr id="6" name="Text 4"/>
          <p:cNvSpPr/>
          <p:nvPr/>
        </p:nvSpPr>
        <p:spPr>
          <a:xfrm>
            <a:off x="1165172" y="3209956"/>
            <a:ext cx="3595672" cy="4035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DTO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Документация</a:t>
            </a:r>
            <a:r>
              <a:rPr lang="en-US" sz="2400" dirty="0" smtClean="0"/>
              <a:t> API </a:t>
            </a:r>
            <a:endParaRPr lang="ru-RU" sz="2400" dirty="0" smtClean="0"/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Контроллеры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Модели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для пользователей, врача, записи на прием, специальности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Конфигурация с использованием </a:t>
            </a:r>
            <a:r>
              <a:rPr lang="en-US" sz="2400" dirty="0" smtClean="0"/>
              <a:t>Spring security </a:t>
            </a:r>
            <a:endParaRPr lang="ru-RU" sz="2400" dirty="0" smtClean="0"/>
          </a:p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91364" y="2412683"/>
            <a:ext cx="15864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 планах:</a:t>
            </a:r>
            <a:endParaRPr lang="en-US" sz="3400" dirty="0"/>
          </a:p>
        </p:txBody>
      </p:sp>
      <p:sp>
        <p:nvSpPr>
          <p:cNvPr id="10" name="Text 8"/>
          <p:cNvSpPr/>
          <p:nvPr/>
        </p:nvSpPr>
        <p:spPr>
          <a:xfrm>
            <a:off x="9098161" y="3209956"/>
            <a:ext cx="3554352" cy="3489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API </a:t>
            </a:r>
            <a:r>
              <a:rPr lang="ru-RU" sz="2400" dirty="0" smtClean="0">
                <a:solidFill>
                  <a:prstClr val="black"/>
                </a:solidFill>
              </a:rPr>
              <a:t>для админ-панели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Размещение сайта на хостинг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1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56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4749932" y="1138238"/>
            <a:ext cx="51305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API </a:t>
            </a: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Документация</a:t>
            </a:r>
            <a:endParaRPr lang="en-US" sz="4400" b="1" dirty="0">
              <a:latin typeface="Calibri (Основной текст)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44277" y="2970848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912038" y="4089107"/>
            <a:ext cx="7866897" cy="1221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000" dirty="0"/>
              <a:t>https://app.swaggerhub.com/apis/ABADILUTFI54/HealHub-open-api_definition/v0</a:t>
            </a:r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3886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82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53" y="3038920"/>
            <a:ext cx="4307206" cy="5021819"/>
          </a:xfrm>
          <a:prstGeom prst="rect">
            <a:avLst/>
          </a:prstGeom>
        </p:spPr>
      </p:pic>
      <p:sp>
        <p:nvSpPr>
          <p:cNvPr id="18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57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5573908" y="1138238"/>
            <a:ext cx="29226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Наш</a:t>
            </a:r>
            <a:r>
              <a:rPr lang="en-US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 </a:t>
            </a:r>
            <a:r>
              <a:rPr lang="en-US" sz="4400" b="1" dirty="0" err="1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Github</a:t>
            </a: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 </a:t>
            </a:r>
            <a:endParaRPr lang="en-US" sz="4400" b="1" dirty="0">
              <a:latin typeface="Calibri (Основной текст)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44277" y="2970848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674668" y="4295017"/>
            <a:ext cx="6117610" cy="57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000" dirty="0"/>
              <a:t>https://github.com/Fextice/HealHub</a:t>
            </a:r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3886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82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972" y="3144441"/>
            <a:ext cx="4307087" cy="5021590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83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3865218" y="1138238"/>
            <a:ext cx="63400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dirty="0" err="1" smtClean="0">
                <a:solidFill>
                  <a:srgbClr val="383838"/>
                </a:solidFill>
                <a:latin typeface="Calibri (Основной текст)"/>
                <a:ea typeface="Calibri" panose="020F0502020204030204" pitchFamily="34" charset="0"/>
                <a:cs typeface="Calibri" panose="020F0502020204030204" pitchFamily="34" charset="0"/>
              </a:rPr>
              <a:t>Видеодемонстрация</a:t>
            </a: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Calibri" panose="020F0502020204030204" pitchFamily="34" charset="0"/>
                <a:cs typeface="Calibri" panose="020F0502020204030204" pitchFamily="34" charset="0"/>
              </a:rPr>
              <a:t> сайта</a:t>
            </a:r>
            <a:endParaRPr lang="en-US" sz="4400" b="1" dirty="0">
              <a:latin typeface="Calibri (Основной текст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44277" y="2970848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674668" y="4295017"/>
            <a:ext cx="5175076" cy="57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000" dirty="0"/>
              <a:t>https://youtu.be/zVzhGBCHYiA</a:t>
            </a:r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3886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82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235" y="2999069"/>
            <a:ext cx="4321982" cy="5038956"/>
          </a:xfrm>
          <a:prstGeom prst="rect">
            <a:avLst/>
          </a:prstGeom>
        </p:spPr>
      </p:pic>
      <p:sp>
        <p:nvSpPr>
          <p:cNvPr id="20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115</Words>
  <Application>Microsoft Office PowerPoint</Application>
  <PresentationFormat>Произвольный</PresentationFormat>
  <Paragraphs>46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(Основной текст)</vt:lpstr>
      <vt:lpstr>Patrick Hand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Пользователь Windows</cp:lastModifiedBy>
  <cp:revision>13</cp:revision>
  <dcterms:created xsi:type="dcterms:W3CDTF">2024-04-27T17:32:33Z</dcterms:created>
  <dcterms:modified xsi:type="dcterms:W3CDTF">2024-05-01T18:46:10Z</dcterms:modified>
</cp:coreProperties>
</file>