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A"/>
    <a:srgbClr val="0060DC"/>
    <a:srgbClr val="82B1EE"/>
    <a:srgbClr val="1A74D8"/>
    <a:srgbClr val="65A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16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F1FF-8EAF-4CEF-A521-1BEAC60DBA0A}" type="datetime1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5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D0FC-900E-4C5E-9796-590D1A4B6E66}" type="datetime1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04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6B5-A13A-47D3-B67A-FF87CFC1DD13}" type="datetime1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81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C99C-1A47-47D6-A1FD-2CBD245D4553}" type="datetime1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15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01F0-E690-413A-A92A-22F2281B819D}" type="datetime1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4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19EB-ADCD-443F-A1DC-22340088055F}" type="datetime1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5086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FED0-F474-46AC-A97F-F68166F69A30}" type="datetime1">
              <a:rPr lang="ru-RU" smtClean="0"/>
              <a:t>18.03.2024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2327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19D7-3BD5-43C8-B175-88D580DC45F7}" type="datetime1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4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044-A462-4EAC-B4FC-2462B8FA6DF8}" type="datetime1">
              <a:rPr lang="ru-RU" smtClean="0"/>
              <a:t>18.03.2024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11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5810-1543-4CCD-8AB2-E27E7705C432}" type="datetime1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621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4405-6485-49F4-934E-32F578BEF7B7}" type="datetime1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28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A3BC7-9EE5-46F6-A88A-BDAAA4DD64E0}" type="datetime1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28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09321" y="2433911"/>
            <a:ext cx="10003536" cy="199017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111686" y="5082670"/>
            <a:ext cx="3168706" cy="160159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1685" y="5291769"/>
            <a:ext cx="2926081" cy="121556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А.В. 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Черных</a:t>
            </a:r>
            <a:endParaRPr lang="en-US" dirty="0" smtClean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А.И.А. </a:t>
            </a:r>
            <a:r>
              <a:rPr lang="ru-RU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Мохамед</a:t>
            </a:r>
            <a:endParaRPr lang="en-US" dirty="0" smtClean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К.А.М. </a:t>
            </a:r>
            <a:r>
              <a:rPr lang="ru-RU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Фахи</a:t>
            </a:r>
            <a:r>
              <a:rPr lang="ru-RU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м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45" y="2718710"/>
            <a:ext cx="6963614" cy="14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66477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-301" y="-1"/>
            <a:ext cx="12349140" cy="685799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78" y="2207033"/>
            <a:ext cx="7859222" cy="4163006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z="3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988952" y="2055813"/>
            <a:ext cx="10163680" cy="2539446"/>
            <a:chOff x="988952" y="2055813"/>
            <a:chExt cx="10163680" cy="2539446"/>
          </a:xfrm>
        </p:grpSpPr>
        <p:pic>
          <p:nvPicPr>
            <p:cNvPr id="1030" name="Picture 6" descr="https://sun9-78.userapi.com/impg/fqUnJnEpjs5dXuTLApq-BQHn67Qp8g0CuUyLMg/dUNLPbeVezE.jpg?size=1080x1080&amp;quality=95&amp;sign=c4c528612bb6ca486990c5e068131982&amp;type=album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08"/>
            <a:stretch/>
          </p:blipFill>
          <p:spPr bwMode="auto">
            <a:xfrm>
              <a:off x="4642351" y="2055813"/>
              <a:ext cx="2856882" cy="2528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sun9-45.userapi.com/impg/Ll2DmofEoH8WHRKGmH87IQBMGhA8fPeDnksMoA/tQ8DWyIHaj8.jpg?size=1620x2160&amp;quality=95&amp;sign=1d777a1301cf76a6f8bf4259deafa44b&amp;type=albu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94" t="48058" r="38930" b="33892"/>
            <a:stretch/>
          </p:blipFill>
          <p:spPr bwMode="auto">
            <a:xfrm>
              <a:off x="988952" y="2055813"/>
              <a:ext cx="2856882" cy="253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sun9-48.userapi.com/impg/OAtKspPmEMW5GEgpwzL3fApg3NfdjcBwPHzdsA/63WvAGVPPl8.jpg?size=646x1080&amp;quality=96&amp;sign=6a5d82501eb0d651e9d43c67e8023a8d&amp;type=album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4" b="39974"/>
            <a:stretch/>
          </p:blipFill>
          <p:spPr bwMode="auto">
            <a:xfrm>
              <a:off x="8295750" y="2060024"/>
              <a:ext cx="2856882" cy="251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    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-3835021" y="4408227"/>
            <a:ext cx="19884788" cy="2882009"/>
          </a:xfrm>
          <a:prstGeom prst="ellipse">
            <a:avLst/>
          </a:prstGeom>
          <a:solidFill>
            <a:srgbClr val="00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-3987421" y="-594425"/>
            <a:ext cx="19884788" cy="2882009"/>
          </a:xfrm>
          <a:prstGeom prst="ellipse">
            <a:avLst/>
          </a:prstGeom>
          <a:solidFill>
            <a:srgbClr val="00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957098" y="-606694"/>
            <a:ext cx="8376601" cy="7817548"/>
          </a:xfrm>
          <a:prstGeom prst="rect">
            <a:avLst/>
          </a:prstGeom>
          <a:gradFill flip="none" rotWithShape="1">
            <a:gsLst>
              <a:gs pos="100000">
                <a:srgbClr val="0060DC">
                  <a:alpha val="50000"/>
                </a:srgbClr>
              </a:gs>
              <a:gs pos="100000">
                <a:schemeClr val="accent1">
                  <a:alpha val="0"/>
                  <a:lumMod val="100000"/>
                </a:schemeClr>
              </a:gs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053" y="436613"/>
            <a:ext cx="9473485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 txBox="1">
            <a:spLocks/>
          </p:cNvSpPr>
          <p:nvPr/>
        </p:nvSpPr>
        <p:spPr>
          <a:xfrm>
            <a:off x="133363" y="16082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Команда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(7.5)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 txBox="1">
            <a:spLocks/>
          </p:cNvSpPr>
          <p:nvPr/>
        </p:nvSpPr>
        <p:spPr>
          <a:xfrm>
            <a:off x="4136315" y="2222338"/>
            <a:ext cx="8318870" cy="2372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Карлос </a:t>
            </a:r>
            <a:r>
              <a:rPr lang="ru-RU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Ашраф</a:t>
            </a:r>
            <a:r>
              <a:rPr lang="ru-R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Милад</a:t>
            </a:r>
            <a:r>
              <a:rPr lang="ru-R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ru-RU" b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Фахим</a:t>
            </a:r>
            <a:endParaRPr lang="en-US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ru-R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фронтенд</a:t>
            </a:r>
            <a:r>
              <a:rPr lang="ru-R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-разработчик</a:t>
            </a:r>
            <a:r>
              <a:rPr lang="ru-RU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тестировщик</a:t>
            </a:r>
            <a:endParaRPr lang="ru-RU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z="3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-2851078" y="2078183"/>
            <a:ext cx="10163680" cy="2539446"/>
            <a:chOff x="988952" y="2055813"/>
            <a:chExt cx="10163680" cy="2539446"/>
          </a:xfrm>
        </p:grpSpPr>
        <p:pic>
          <p:nvPicPr>
            <p:cNvPr id="1030" name="Picture 6" descr="https://sun9-78.userapi.com/impg/fqUnJnEpjs5dXuTLApq-BQHn67Qp8g0CuUyLMg/dUNLPbeVezE.jpg?size=1080x1080&amp;quality=95&amp;sign=c4c528612bb6ca486990c5e068131982&amp;type=album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08"/>
            <a:stretch/>
          </p:blipFill>
          <p:spPr bwMode="auto">
            <a:xfrm>
              <a:off x="4642351" y="2055813"/>
              <a:ext cx="2856882" cy="2528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sun9-45.userapi.com/impg/Ll2DmofEoH8WHRKGmH87IQBMGhA8fPeDnksMoA/tQ8DWyIHaj8.jpg?size=1620x2160&amp;quality=95&amp;sign=1d777a1301cf76a6f8bf4259deafa44b&amp;type=albu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94" t="48058" r="38930" b="33892"/>
            <a:stretch/>
          </p:blipFill>
          <p:spPr bwMode="auto">
            <a:xfrm>
              <a:off x="988952" y="2055813"/>
              <a:ext cx="2856882" cy="253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sun9-48.userapi.com/impg/OAtKspPmEMW5GEgpwzL3fApg3NfdjcBwPHzdsA/63WvAGVPPl8.jpg?size=646x1080&amp;quality=96&amp;sign=6a5d82501eb0d651e9d43c67e8023a8d&amp;type=album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4" b="39974"/>
            <a:stretch/>
          </p:blipFill>
          <p:spPr bwMode="auto">
            <a:xfrm>
              <a:off x="8295750" y="2060024"/>
              <a:ext cx="2856882" cy="251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    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-3835021" y="4408227"/>
            <a:ext cx="19884788" cy="2882009"/>
          </a:xfrm>
          <a:prstGeom prst="ellipse">
            <a:avLst/>
          </a:prstGeom>
          <a:solidFill>
            <a:srgbClr val="00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-3987421" y="-594425"/>
            <a:ext cx="19884788" cy="2882009"/>
          </a:xfrm>
          <a:prstGeom prst="ellipse">
            <a:avLst/>
          </a:prstGeom>
          <a:solidFill>
            <a:srgbClr val="00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957098" y="-606694"/>
            <a:ext cx="8376601" cy="7817548"/>
          </a:xfrm>
          <a:prstGeom prst="rect">
            <a:avLst/>
          </a:prstGeom>
          <a:gradFill flip="none" rotWithShape="1">
            <a:gsLst>
              <a:gs pos="100000">
                <a:srgbClr val="0060DC">
                  <a:alpha val="50000"/>
                </a:srgbClr>
              </a:gs>
              <a:gs pos="100000">
                <a:schemeClr val="accent1">
                  <a:alpha val="0"/>
                  <a:lumMod val="100000"/>
                </a:schemeClr>
              </a:gs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053" y="436613"/>
            <a:ext cx="9473485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 txBox="1">
            <a:spLocks/>
          </p:cNvSpPr>
          <p:nvPr/>
        </p:nvSpPr>
        <p:spPr>
          <a:xfrm>
            <a:off x="133363" y="16082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Команда </a:t>
            </a:r>
            <a:r>
              <a:rPr lang="en-US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(7.5)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 txBox="1">
            <a:spLocks/>
          </p:cNvSpPr>
          <p:nvPr/>
        </p:nvSpPr>
        <p:spPr>
          <a:xfrm>
            <a:off x="4136315" y="2222338"/>
            <a:ext cx="8318870" cy="2771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Абдиладиф</a:t>
            </a:r>
            <a:r>
              <a:rPr lang="ru-R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Ибрахим</a:t>
            </a:r>
            <a:r>
              <a:rPr lang="ru-R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Али </a:t>
            </a:r>
            <a:r>
              <a:rPr lang="ru-RU" b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Мохамед</a:t>
            </a:r>
            <a:endParaRPr lang="en-US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ru-R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бэкенд</a:t>
            </a:r>
            <a:r>
              <a:rPr lang="ru-R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-разработчик</a:t>
            </a:r>
            <a:r>
              <a:rPr lang="ru-RU" dirty="0">
                <a:solidFill>
                  <a:schemeClr val="bg1"/>
                </a:solidFill>
                <a:latin typeface="Bookman Old Style" panose="02050604050505020204" pitchFamily="18" charset="0"/>
              </a:rPr>
              <a:t>, разработчик баз данных, </a:t>
            </a:r>
            <a:r>
              <a:rPr lang="ru-RU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тестировщик</a:t>
            </a:r>
            <a:endParaRPr lang="ru-RU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z="3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5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-6492636" y="2184013"/>
            <a:ext cx="10163680" cy="2539446"/>
            <a:chOff x="988952" y="2055813"/>
            <a:chExt cx="10163680" cy="2539446"/>
          </a:xfrm>
        </p:grpSpPr>
        <p:pic>
          <p:nvPicPr>
            <p:cNvPr id="1030" name="Picture 6" descr="https://sun9-78.userapi.com/impg/fqUnJnEpjs5dXuTLApq-BQHn67Qp8g0CuUyLMg/dUNLPbeVezE.jpg?size=1080x1080&amp;quality=95&amp;sign=c4c528612bb6ca486990c5e068131982&amp;type=album"/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08"/>
            <a:stretch/>
          </p:blipFill>
          <p:spPr bwMode="auto">
            <a:xfrm>
              <a:off x="4642351" y="2055813"/>
              <a:ext cx="2856882" cy="2528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sun9-45.userapi.com/impg/Ll2DmofEoH8WHRKGmH87IQBMGhA8fPeDnksMoA/tQ8DWyIHaj8.jpg?size=1620x2160&amp;quality=95&amp;sign=1d777a1301cf76a6f8bf4259deafa44b&amp;type=album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94" t="48058" r="38930" b="33892"/>
            <a:stretch/>
          </p:blipFill>
          <p:spPr bwMode="auto">
            <a:xfrm>
              <a:off x="988952" y="2055813"/>
              <a:ext cx="2856882" cy="253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sun9-48.userapi.com/impg/OAtKspPmEMW5GEgpwzL3fApg3NfdjcBwPHzdsA/63WvAGVPPl8.jpg?size=646x1080&amp;quality=96&amp;sign=6a5d82501eb0d651e9d43c67e8023a8d&amp;type=album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4" b="39974"/>
            <a:stretch/>
          </p:blipFill>
          <p:spPr bwMode="auto">
            <a:xfrm>
              <a:off x="8295750" y="2060024"/>
              <a:ext cx="2856882" cy="251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      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-3835021" y="4408227"/>
            <a:ext cx="19884788" cy="2882009"/>
          </a:xfrm>
          <a:prstGeom prst="ellipse">
            <a:avLst/>
          </a:prstGeom>
          <a:solidFill>
            <a:srgbClr val="00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-3987421" y="-594425"/>
            <a:ext cx="19884788" cy="2882009"/>
          </a:xfrm>
          <a:prstGeom prst="ellipse">
            <a:avLst/>
          </a:prstGeom>
          <a:solidFill>
            <a:srgbClr val="006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957098" y="-606694"/>
            <a:ext cx="8376601" cy="7817548"/>
          </a:xfrm>
          <a:prstGeom prst="rect">
            <a:avLst/>
          </a:prstGeom>
          <a:gradFill flip="none" rotWithShape="1">
            <a:gsLst>
              <a:gs pos="100000">
                <a:srgbClr val="0060DC">
                  <a:alpha val="50000"/>
                </a:srgbClr>
              </a:gs>
              <a:gs pos="100000">
                <a:schemeClr val="accent1">
                  <a:alpha val="0"/>
                  <a:lumMod val="100000"/>
                </a:schemeClr>
              </a:gs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053" y="436613"/>
            <a:ext cx="9473485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 txBox="1">
            <a:spLocks/>
          </p:cNvSpPr>
          <p:nvPr/>
        </p:nvSpPr>
        <p:spPr>
          <a:xfrm>
            <a:off x="133363" y="16082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Команда </a:t>
            </a:r>
            <a:r>
              <a:rPr lang="en-US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(7.5)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 txBox="1">
            <a:spLocks/>
          </p:cNvSpPr>
          <p:nvPr/>
        </p:nvSpPr>
        <p:spPr>
          <a:xfrm>
            <a:off x="4136315" y="2222338"/>
            <a:ext cx="8318870" cy="231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Алексей </a:t>
            </a:r>
            <a:r>
              <a:rPr lang="ru-RU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Черных</a:t>
            </a:r>
            <a:endParaRPr lang="en-US" b="1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ru-R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тимлид</a:t>
            </a:r>
            <a:r>
              <a:rPr lang="ru-RU" dirty="0">
                <a:solidFill>
                  <a:schemeClr val="bg1"/>
                </a:solidFill>
                <a:latin typeface="Bookman Old Style" panose="02050604050505020204" pitchFamily="18" charset="0"/>
              </a:rPr>
              <a:t>, дизайнер, </a:t>
            </a:r>
            <a:r>
              <a:rPr lang="ru-RU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фулл</a:t>
            </a:r>
            <a:r>
              <a:rPr lang="ru-RU" dirty="0">
                <a:solidFill>
                  <a:schemeClr val="bg1"/>
                </a:solidFill>
                <a:latin typeface="Bookman Old Style" panose="02050604050505020204" pitchFamily="18" charset="0"/>
              </a:rPr>
              <a:t>-стек, технический писатель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z="3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458501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Что такое </a:t>
            </a:r>
            <a:r>
              <a:rPr lang="en-US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>
                <a:solidFill>
                  <a:srgbClr val="1A74D8"/>
                </a:solidFill>
                <a:latin typeface="Bookman Old Style" panose="02050604050505020204" pitchFamily="18" charset="0"/>
              </a:rPr>
              <a:t>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797297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1797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 – веб-приложение для записи к врачу нужной специализации с возможностью выбора на карте конкретного врача и времени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приема.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z="3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11102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 планах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269798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Система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призвана </a:t>
            </a:r>
            <a:r>
              <a:rPr lang="ru-RU" sz="35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упростить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 процесс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записи пациентов на прием к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специалистам.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Предоставляя удобную онлайн-платформу, мы стремимся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улучшить благосостояние граждан и сэкономить им время и нервы.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z="3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-301" y="0"/>
            <a:ext cx="12213427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6291373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Цели </a:t>
            </a:r>
            <a:r>
              <a:rPr lang="en-US" dirty="0" err="1" smtClean="0">
                <a:solidFill>
                  <a:srgbClr val="1A74D8"/>
                </a:solidFill>
                <a:latin typeface="Bookman Old Style" panose="02050604050505020204" pitchFamily="18" charset="0"/>
              </a:rPr>
              <a:t>Healhub</a:t>
            </a:r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372103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Упрощение доступа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к медицинским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услугам</a:t>
            </a:r>
          </a:p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Оптимизация записи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на прием для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пациентов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z="3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-301" y="0"/>
            <a:ext cx="12213427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56822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Целевая аудитория: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5731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Граждане старше 18 лет, ищущие своего специалиста</a:t>
            </a:r>
          </a:p>
          <a:p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Квалифицированные врачи и поставщики 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медицинских </a:t>
            </a:r>
            <a:r>
              <a:rPr lang="ru-RU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услуг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z="3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-301" y="-100584"/>
            <a:ext cx="12222781" cy="695858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9034573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Технологии проекта: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54" y="3721105"/>
            <a:ext cx="12213126" cy="195731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7" y="3721106"/>
            <a:ext cx="11961254" cy="2789422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Фронтенд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HTML, CSS, JavaScript, </a:t>
            </a:r>
            <a:r>
              <a:rPr lang="en-US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React</a:t>
            </a:r>
            <a:endParaRPr lang="en-US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r>
              <a:rPr lang="ru-RU" sz="3200" dirty="0" err="1">
                <a:solidFill>
                  <a:srgbClr val="1A74D8"/>
                </a:solidFill>
                <a:latin typeface="Bookman Old Style" panose="02050604050505020204" pitchFamily="18" charset="0"/>
              </a:rPr>
              <a:t>Бэкенд</a:t>
            </a:r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Java, Spring </a:t>
            </a:r>
            <a:r>
              <a:rPr lang="en-US" sz="3200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Framework</a:t>
            </a:r>
            <a:endParaRPr lang="en-US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  <a:p>
            <a:r>
              <a:rPr lang="ru-RU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База данных: </a:t>
            </a:r>
            <a:r>
              <a:rPr lang="en-US" sz="3200" dirty="0">
                <a:solidFill>
                  <a:srgbClr val="1A74D8"/>
                </a:solidFill>
                <a:latin typeface="Bookman Old Style" panose="02050604050505020204" pitchFamily="18" charset="0"/>
              </a:rPr>
              <a:t>MySQL</a:t>
            </a:r>
            <a:endParaRPr lang="ru-RU" sz="3200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z="3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-301" y="0"/>
            <a:ext cx="12213427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-301" y="0"/>
            <a:ext cx="12213427" cy="685799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3" y="2175172"/>
            <a:ext cx="10634091" cy="4241271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z="3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-71021" y="0"/>
            <a:ext cx="12284147" cy="685799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70" y="2082247"/>
            <a:ext cx="7944438" cy="4412578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z="3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2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1373" t="12174" r="7077"/>
          <a:stretch/>
        </p:blipFill>
        <p:spPr>
          <a:xfrm>
            <a:off x="9053" y="0"/>
            <a:ext cx="12204073" cy="68579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301" y="602134"/>
            <a:ext cx="8293909" cy="896480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-301" y="0"/>
            <a:ext cx="12213427" cy="7004481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387790"/>
            <a:ext cx="10178322" cy="1492132"/>
          </a:xfrm>
        </p:spPr>
        <p:txBody>
          <a:bodyPr/>
          <a:lstStyle/>
          <a:p>
            <a:r>
              <a:rPr lang="ru-RU" dirty="0" smtClean="0">
                <a:solidFill>
                  <a:srgbClr val="1A74D8"/>
                </a:solidFill>
                <a:latin typeface="Bookman Old Style" panose="02050604050505020204" pitchFamily="18" charset="0"/>
              </a:rPr>
              <a:t>Как выглядит сайт</a:t>
            </a:r>
            <a:endParaRPr lang="ru-RU" dirty="0">
              <a:solidFill>
                <a:srgbClr val="1A74D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64" y="1870362"/>
            <a:ext cx="6671127" cy="4720281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z="3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186</Words>
  <Application>Microsoft Office PowerPoint</Application>
  <PresentationFormat>Широкоэкранный</PresentationFormat>
  <Paragraphs>45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Times New Roman</vt:lpstr>
      <vt:lpstr>Тема Office</vt:lpstr>
      <vt:lpstr>Презентация PowerPoint</vt:lpstr>
      <vt:lpstr>Что такое Healhub?</vt:lpstr>
      <vt:lpstr>О планах Healhub</vt:lpstr>
      <vt:lpstr>Цели Healhub:</vt:lpstr>
      <vt:lpstr>Целевая аудитория:</vt:lpstr>
      <vt:lpstr>Технологии проекта:</vt:lpstr>
      <vt:lpstr>Как выглядит сайт</vt:lpstr>
      <vt:lpstr>Как выглядит сайт</vt:lpstr>
      <vt:lpstr>Как выглядит сайт</vt:lpstr>
      <vt:lpstr>Как выглядит сайт</vt:lpstr>
      <vt:lpstr>                          </vt:lpstr>
      <vt:lpstr>                          </vt:lpstr>
      <vt:lpstr>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healhub</dc:title>
  <dc:creator>Fextice</dc:creator>
  <cp:lastModifiedBy>Aleks</cp:lastModifiedBy>
  <cp:revision>70</cp:revision>
  <dcterms:created xsi:type="dcterms:W3CDTF">2024-03-09T17:48:15Z</dcterms:created>
  <dcterms:modified xsi:type="dcterms:W3CDTF">2024-03-18T15:05:52Z</dcterms:modified>
</cp:coreProperties>
</file>