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6294-03C9-4218-B6BA-A8BA5568820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957-F51D-4770-B990-A1F66323F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D759-083A-4BA5-BE66-F619077B039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BCA0-85B4-451E-8867-89752D27ACB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48BC-E985-4284-A16C-F8D0CC584B8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670-C609-4A5C-901E-78690140857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30CB-0F92-4EC3-8956-4BF7BC6324F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1FE-337A-47F3-BF3D-7B4817B62B91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42C8-3533-4C7E-9198-1697077F5639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3DC6-E367-47E3-BF01-A0B24903158C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86C-E848-44D9-BC1E-ACC0AE807259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1E5-E387-489A-9BB3-7386EFD0C088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762B-B541-4A46-A92E-9E1A8643439F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5992-EB70-4179-BB2E-875D7B86BA63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Telegram</a:t>
            </a:r>
            <a:r>
              <a:rPr lang="en-US" dirty="0"/>
              <a:t>-</a:t>
            </a:r>
            <a:r>
              <a:rPr lang="ru-RU" dirty="0" smtClean="0"/>
              <a:t>бот </a:t>
            </a:r>
            <a:r>
              <a:rPr lang="ru-RU" dirty="0"/>
              <a:t>для </a:t>
            </a:r>
            <a:r>
              <a:rPr lang="ru-RU" dirty="0" smtClean="0"/>
              <a:t>перевода </a:t>
            </a:r>
            <a:r>
              <a:rPr lang="ru-RU" dirty="0"/>
              <a:t>текста </a:t>
            </a:r>
            <a:r>
              <a:rPr lang="ru-RU" dirty="0" err="1" smtClean="0"/>
              <a:t>AutoTranslatorRUS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3 курса Черных А. В.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008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5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потребности в многоязычной коммуникации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переключения между платформами для перевода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автоматического перевода текстов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Translation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Multitran</a:t>
            </a:r>
            <a:r>
              <a:rPr lang="en-US" dirty="0" smtClean="0"/>
              <a:t> bot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13" y="2778978"/>
            <a:ext cx="6173443" cy="1369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36" y="2778978"/>
            <a:ext cx="4710929" cy="1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78" y="1638871"/>
            <a:ext cx="8278844" cy="471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1176616"/>
            <a:ext cx="3422018" cy="547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871" y="1593032"/>
            <a:ext cx="9003296" cy="2499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92" y="4095605"/>
            <a:ext cx="7576015" cy="2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Windows 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NTextCat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Translator 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Rider, 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</a:t>
            </a:r>
            <a:r>
              <a:rPr lang="ru-RU" sz="3200" dirty="0"/>
              <a:t>Telegram-бота для автоматического перевода </a:t>
            </a:r>
            <a:r>
              <a:rPr lang="ru-RU" sz="3200" dirty="0" smtClean="0"/>
              <a:t>текстов</a:t>
            </a:r>
            <a:endParaRPr lang="en-US" sz="3200" dirty="0" smtClean="0"/>
          </a:p>
          <a:p>
            <a:r>
              <a:rPr lang="ru-RU" sz="3200" dirty="0" smtClean="0"/>
              <a:t>Успешная </a:t>
            </a:r>
            <a:r>
              <a:rPr lang="ru-RU" sz="3200" dirty="0"/>
              <a:t>реализация и тестирование </a:t>
            </a:r>
            <a:r>
              <a:rPr lang="ru-RU" sz="3200" dirty="0" smtClean="0"/>
              <a:t>бота</a:t>
            </a:r>
            <a:endParaRPr lang="en-US" sz="3200" dirty="0" smtClean="0"/>
          </a:p>
          <a:p>
            <a:r>
              <a:rPr lang="ru-RU" sz="3200" dirty="0" smtClean="0"/>
              <a:t>Направления для дальнейшего улучшения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233" y="1690688"/>
            <a:ext cx="4353533" cy="4296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7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116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Telegram-бот для перевода текста AutoTranslatorRUS</vt:lpstr>
      <vt:lpstr>Введение</vt:lpstr>
      <vt:lpstr>Обзор аналогов</vt:lpstr>
      <vt:lpstr>Use-case</vt:lpstr>
      <vt:lpstr>Диаграмма классов</vt:lpstr>
      <vt:lpstr>Пример работы</vt:lpstr>
      <vt:lpstr>Средства реализации</vt:lpstr>
      <vt:lpstr>Заключение</vt:lpstr>
      <vt:lpstr>GitHub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распознавания текста с изображений</dc:title>
  <dc:creator>vitalick.evtuhov@gmail.com</dc:creator>
  <cp:lastModifiedBy>Aleks</cp:lastModifiedBy>
  <cp:revision>18</cp:revision>
  <dcterms:created xsi:type="dcterms:W3CDTF">2024-04-29T12:51:59Z</dcterms:created>
  <dcterms:modified xsi:type="dcterms:W3CDTF">2024-06-10T11:02:18Z</dcterms:modified>
</cp:coreProperties>
</file>