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3" r:id="rId9"/>
    <p:sldId id="269" r:id="rId10"/>
    <p:sldId id="268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26294-03C9-4218-B6BA-A8BA55688209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F4957-F51D-4770-B990-A1F66323FB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9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D759-083A-4BA5-BE66-F619077B039A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90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BCA0-85B4-451E-8867-89752D27ACBD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31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48BC-E985-4284-A16C-F8D0CC584B8F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36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670-C609-4A5C-901E-78690140857D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40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D30CB-0F92-4EC3-8956-4BF7BC6324FA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F1FE-337A-47F3-BF3D-7B4817B62B91}" type="datetime1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42C8-3533-4C7E-9198-1697077F5639}" type="datetime1">
              <a:rPr lang="ru-RU" smtClean="0"/>
              <a:t>09.06.2024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18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3DC6-E367-47E3-BF01-A0B24903158C}" type="datetime1">
              <a:rPr lang="ru-RU" smtClean="0"/>
              <a:t>09.06.2024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39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986C-E848-44D9-BC1E-ACC0AE807259}" type="datetime1">
              <a:rPr lang="ru-RU" smtClean="0"/>
              <a:t>09.06.2024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1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41E5-E387-489A-9BB3-7386EFD0C088}" type="datetime1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26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762B-B541-4A46-A92E-9E1A8643439F}" type="datetime1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7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55992-EB70-4179-BB2E-875D7B86BA63}" type="datetime1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6943-B823-444A-B92F-AEB3D3397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71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приложения для распознавания текста с изображений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студент 4 курса Евтухов В.А.</a:t>
            </a:r>
          </a:p>
          <a:p>
            <a:pPr algn="r"/>
            <a:r>
              <a:rPr lang="ru-RU" dirty="0" smtClean="0"/>
              <a:t>Руководитель</a:t>
            </a:r>
            <a:r>
              <a:rPr lang="en-US" dirty="0" smtClean="0"/>
              <a:t>:</a:t>
            </a:r>
            <a:r>
              <a:rPr lang="ru-RU" dirty="0" smtClean="0"/>
              <a:t>  А. А. </a:t>
            </a:r>
            <a:r>
              <a:rPr lang="ru-RU" dirty="0" err="1" smtClean="0"/>
              <a:t>Вахтин</a:t>
            </a:r>
            <a:r>
              <a:rPr lang="ru-RU" dirty="0" smtClean="0"/>
              <a:t>, доцент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4008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 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5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разработка Telegram-бота для автоматического перевода текстов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r>
              <a:rPr lang="ru-RU" sz="3200" dirty="0"/>
              <a:t>Результаты: успешная реализация и тестирование бота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r>
              <a:rPr lang="ru-RU" sz="3200"/>
              <a:t>Направления для дальнейшего улучшения.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7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приложения для распознавания текста с изображений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студент 4 курса Евтухов В.А.</a:t>
            </a:r>
          </a:p>
          <a:p>
            <a:pPr algn="r"/>
            <a:r>
              <a:rPr lang="ru-RU" dirty="0" smtClean="0"/>
              <a:t>Руководитель</a:t>
            </a:r>
            <a:r>
              <a:rPr lang="en-US" dirty="0" smtClean="0"/>
              <a:t>:</a:t>
            </a:r>
            <a:r>
              <a:rPr lang="ru-RU" dirty="0" smtClean="0"/>
              <a:t>  А. А. </a:t>
            </a:r>
            <a:r>
              <a:rPr lang="ru-RU" dirty="0" err="1" smtClean="0"/>
              <a:t>Вахтин</a:t>
            </a:r>
            <a:r>
              <a:rPr lang="ru-RU" dirty="0" smtClean="0"/>
              <a:t>, доцент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639200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 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5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потребности в многоязычной коммуникации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Неудобство переключения между платформами для перевода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Telegram-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бота для автоматического перевода текстов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1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Translation </a:t>
            </a:r>
            <a:r>
              <a:rPr lang="en-US" dirty="0" err="1" smtClean="0"/>
              <a:t>Chatbot</a:t>
            </a:r>
            <a:endParaRPr lang="en-US" dirty="0" smtClean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Multitran</a:t>
            </a:r>
            <a:r>
              <a:rPr lang="en-US" dirty="0" smtClean="0"/>
              <a:t> bot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4513" y="2778978"/>
            <a:ext cx="6173443" cy="13693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436" y="2778978"/>
            <a:ext cx="4710929" cy="136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6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Use-case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 descr="Диаграмма вариантов использов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578" y="1638871"/>
            <a:ext cx="8278844" cy="4717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44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55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 descr="Диаграмма класс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64" y="1176616"/>
            <a:ext cx="3422018" cy="547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C:\Users\Alex\Downloads\Диаграмма последовательности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988" y="1413523"/>
            <a:ext cx="6916491" cy="5219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383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PyTesseract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Open-cv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Tkinker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FPDF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PyAutoGui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599871" y="1593032"/>
            <a:ext cx="9003296" cy="24995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992" y="4095605"/>
            <a:ext cx="7576015" cy="24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6943-B823-444A-B92F-AEB3D339762C}" type="slidenum">
              <a:rPr lang="ru-RU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OC: Windows 11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ЯП: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Telegram.bot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NTextCat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Microsoft Translator API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Studio, GitHub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154</Words>
  <Application>Microsoft Office PowerPoint</Application>
  <PresentationFormat>Широкоэкранный</PresentationFormat>
  <Paragraphs>46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Разработка приложения для распознавания текста с изображений</vt:lpstr>
      <vt:lpstr>Введение</vt:lpstr>
      <vt:lpstr>Обзор аналогов</vt:lpstr>
      <vt:lpstr>Use-case</vt:lpstr>
      <vt:lpstr>Диаграмма классов</vt:lpstr>
      <vt:lpstr>Диаграмма последовательности</vt:lpstr>
      <vt:lpstr>Средства реализации</vt:lpstr>
      <vt:lpstr>Пример работы</vt:lpstr>
      <vt:lpstr>Средства реализации</vt:lpstr>
      <vt:lpstr>Заключение</vt:lpstr>
      <vt:lpstr>Разработка приложения для распознавания текста с изображений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для распознавания текста с изображений</dc:title>
  <dc:creator>vitalick.evtuhov@gmail.com</dc:creator>
  <cp:lastModifiedBy>Пользователь Windows</cp:lastModifiedBy>
  <cp:revision>15</cp:revision>
  <dcterms:created xsi:type="dcterms:W3CDTF">2024-04-29T12:51:59Z</dcterms:created>
  <dcterms:modified xsi:type="dcterms:W3CDTF">2024-06-09T21:00:18Z</dcterms:modified>
</cp:coreProperties>
</file>