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3" r:id="rId8"/>
    <p:sldId id="269" r:id="rId9"/>
    <p:sldId id="268" r:id="rId10"/>
    <p:sldId id="27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26294-03C9-4218-B6BA-A8BA55688209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F4957-F51D-4770-B990-A1F66323F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93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D759-083A-4BA5-BE66-F619077B039A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90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BCA0-85B4-451E-8867-89752D27ACBD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31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48BC-E985-4284-A16C-F8D0CC584B8F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36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F670-C609-4A5C-901E-78690140857D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40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30CB-0F92-4EC3-8956-4BF7BC6324FA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10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F1FE-337A-47F3-BF3D-7B4817B62B91}" type="datetime1">
              <a:rPr lang="ru-RU" smtClean="0"/>
              <a:t>10.06.2024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5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42C8-3533-4C7E-9198-1697077F5639}" type="datetime1">
              <a:rPr lang="ru-RU" smtClean="0"/>
              <a:t>10.06.2024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18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3DC6-E367-47E3-BF01-A0B24903158C}" type="datetime1">
              <a:rPr lang="ru-RU" smtClean="0"/>
              <a:t>10.06.2024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39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986C-E848-44D9-BC1E-ACC0AE807259}" type="datetime1">
              <a:rPr lang="ru-RU" smtClean="0"/>
              <a:t>10.06.2024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91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41E5-E387-489A-9BB3-7386EFD0C088}" type="datetime1">
              <a:rPr lang="ru-RU" smtClean="0"/>
              <a:t>10.06.2024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26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762B-B541-4A46-A92E-9E1A8643439F}" type="datetime1">
              <a:rPr lang="ru-RU" smtClean="0"/>
              <a:t>10.06.2024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73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55992-EB70-4179-BB2E-875D7B86BA63}" type="datetime1">
              <a:rPr lang="ru-RU" smtClean="0"/>
              <a:t>10.06.2024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71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Telegram</a:t>
            </a:r>
            <a:r>
              <a:rPr lang="ru-RU" dirty="0" smtClean="0"/>
              <a:t> бот </a:t>
            </a:r>
            <a:r>
              <a:rPr lang="ru-RU" dirty="0"/>
              <a:t>для </a:t>
            </a:r>
            <a:r>
              <a:rPr lang="ru-RU" dirty="0" smtClean="0"/>
              <a:t>перевода </a:t>
            </a:r>
            <a:r>
              <a:rPr lang="ru-RU" dirty="0"/>
              <a:t>текста </a:t>
            </a:r>
            <a:r>
              <a:rPr lang="ru-RU" dirty="0" err="1" smtClean="0"/>
              <a:t>AutoTranslatorRUS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Выполнил</a:t>
            </a:r>
            <a:r>
              <a:rPr lang="en-US" dirty="0" smtClean="0"/>
              <a:t>:</a:t>
            </a:r>
            <a:r>
              <a:rPr lang="ru-RU" dirty="0" smtClean="0"/>
              <a:t> студент </a:t>
            </a:r>
            <a:r>
              <a:rPr lang="ru-RU" dirty="0" smtClean="0"/>
              <a:t>3 </a:t>
            </a:r>
            <a:r>
              <a:rPr lang="ru-RU" dirty="0" smtClean="0"/>
              <a:t>курса </a:t>
            </a:r>
            <a:r>
              <a:rPr lang="ru-RU" dirty="0" smtClean="0"/>
              <a:t>Черных А. В.</a:t>
            </a:r>
            <a:endParaRPr lang="ru-RU" dirty="0" smtClean="0"/>
          </a:p>
          <a:p>
            <a:pPr algn="r"/>
            <a:r>
              <a:rPr lang="ru-RU" dirty="0" smtClean="0"/>
              <a:t>Руководитель</a:t>
            </a:r>
            <a:r>
              <a:rPr lang="en-US" dirty="0" smtClean="0"/>
              <a:t>:</a:t>
            </a:r>
            <a:r>
              <a:rPr lang="ru-RU" dirty="0" smtClean="0"/>
              <a:t>  А. А. </a:t>
            </a:r>
            <a:r>
              <a:rPr lang="ru-RU" dirty="0" err="1" smtClean="0"/>
              <a:t>Вахтин</a:t>
            </a:r>
            <a:r>
              <a:rPr lang="ru-RU" dirty="0" smtClean="0"/>
              <a:t>, доцент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64008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Воронеж 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454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9233" y="1690688"/>
            <a:ext cx="4353533" cy="429637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10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57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потребности в многоязычной коммуникации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Неудобство переключения между платформами для перевода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Telegram-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бота для автоматического перевода текстов</a:t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81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Обзор аналогов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Translation </a:t>
            </a:r>
            <a:r>
              <a:rPr lang="en-US" dirty="0" err="1" smtClean="0"/>
              <a:t>Chatbot</a:t>
            </a:r>
            <a:endParaRPr lang="en-US" dirty="0" smtClean="0"/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Multitran</a:t>
            </a:r>
            <a:r>
              <a:rPr lang="en-US" dirty="0" smtClean="0"/>
              <a:t> bot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454513" y="2778978"/>
            <a:ext cx="6173443" cy="136931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436" y="2778978"/>
            <a:ext cx="4710929" cy="136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6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Use-case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4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50" name="Picture 2" descr="Диаграмма вариантов использова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578" y="1638871"/>
            <a:ext cx="8278844" cy="471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44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554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5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074" name="Picture 2" descr="Диаграмма класс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864" y="1176616"/>
            <a:ext cx="3422018" cy="547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13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6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 descr="C:\Users\Alex\Downloads\Диаграмма последовательности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988" y="1413523"/>
            <a:ext cx="6916491" cy="5219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383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работы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7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1599871" y="1593032"/>
            <a:ext cx="9003296" cy="249957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992" y="4095605"/>
            <a:ext cx="7576015" cy="244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4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Средства реализации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8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OC: Windows 11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ЯП: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Telegram.bot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NTextCat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Microsoft Translator API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Visual Studio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Rider,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Разработка </a:t>
            </a:r>
            <a:r>
              <a:rPr lang="ru-RU" sz="3200" dirty="0"/>
              <a:t>Telegram-бота для автоматического перевода </a:t>
            </a:r>
            <a:r>
              <a:rPr lang="ru-RU" sz="3200" dirty="0" smtClean="0"/>
              <a:t>текстов</a:t>
            </a:r>
            <a:endParaRPr lang="en-US" sz="3200" dirty="0" smtClean="0"/>
          </a:p>
          <a:p>
            <a:r>
              <a:rPr lang="ru-RU" sz="3200" dirty="0" smtClean="0"/>
              <a:t>Успешная </a:t>
            </a:r>
            <a:r>
              <a:rPr lang="ru-RU" sz="3200" dirty="0"/>
              <a:t>реализация и тестирование </a:t>
            </a:r>
            <a:r>
              <a:rPr lang="ru-RU" sz="3200" dirty="0" smtClean="0"/>
              <a:t>бота</a:t>
            </a:r>
            <a:endParaRPr lang="en-US" sz="3200" dirty="0" smtClean="0"/>
          </a:p>
          <a:p>
            <a:r>
              <a:rPr lang="ru-RU" sz="3200" dirty="0" smtClean="0"/>
              <a:t>Направления для дальнейшего улучшения</a:t>
            </a: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9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3739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118</Words>
  <Application>Microsoft Office PowerPoint</Application>
  <PresentationFormat>Широкоэкранный</PresentationFormat>
  <Paragraphs>35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Telegram бот для перевода текста AutoTranslatorRUS</vt:lpstr>
      <vt:lpstr>Введение</vt:lpstr>
      <vt:lpstr>Обзор аналогов</vt:lpstr>
      <vt:lpstr>Use-case</vt:lpstr>
      <vt:lpstr>Диаграмма классов</vt:lpstr>
      <vt:lpstr>Диаграмма последовательности</vt:lpstr>
      <vt:lpstr>Пример работы</vt:lpstr>
      <vt:lpstr>Средства реализации</vt:lpstr>
      <vt:lpstr>Заключение</vt:lpstr>
      <vt:lpstr>GitHub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для распознавания текста с изображений</dc:title>
  <dc:creator>vitalick.evtuhov@gmail.com</dc:creator>
  <cp:lastModifiedBy>Aleks</cp:lastModifiedBy>
  <cp:revision>17</cp:revision>
  <dcterms:created xsi:type="dcterms:W3CDTF">2024-04-29T12:51:59Z</dcterms:created>
  <dcterms:modified xsi:type="dcterms:W3CDTF">2024-06-09T23:34:37Z</dcterms:modified>
</cp:coreProperties>
</file>