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986A4-C75A-48BF-6F5A-43579D294E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67CDFD-E49A-CB0C-0E4C-090EB8BB97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B2FE25-1C1B-FB43-2AF2-E05E5C2AA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BDF9E-B43F-470D-A9A4-8B4622462F13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C91736-E8CD-AA1D-EA45-7145FCFD0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C89A17-C587-41E4-65C9-F96B5802A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9EB90-318D-4EFB-99E3-6E560C5AD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714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11ED2-8C5D-EE3E-0A88-E143AD792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E073EA-5FC0-40C0-5A72-BCF58F74DE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0DD869-DFF3-F811-C1F7-4DD5E85F5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BDF9E-B43F-470D-A9A4-8B4622462F13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C5CD7A-5700-7AB4-DB3B-054BDE071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53ECC7-CA9A-4010-FD6C-E6D234D12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9EB90-318D-4EFB-99E3-6E560C5AD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276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4B83B4-CA78-9367-44B1-E0FBB6E7C6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570CD0-2887-4EEF-F63A-08643FA3A9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DD87BC-89E5-7BDD-C649-16FAD9DE5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BDF9E-B43F-470D-A9A4-8B4622462F13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7FD851-4720-4760-22A4-DB277A7FC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DEFED-C514-F1AF-496B-6E6406B55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9EB90-318D-4EFB-99E3-6E560C5AD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057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2D063-4446-8A81-F44A-044CB3243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61E80-4D1B-42B7-DED5-268C8185BE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05259-A7D0-1A73-0841-93C067C8E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BDF9E-B43F-470D-A9A4-8B4622462F13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30CB66-CFDE-617B-764D-298B9723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1CFB53-47D5-C5FE-1492-1C8C3245B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9EB90-318D-4EFB-99E3-6E560C5AD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744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EF9FD-BD79-25A6-4D0F-B49DFF99A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0E2B79-DD25-D165-68EA-432C478FAF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45C105-76BB-2C5F-C5F6-25CA86923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BDF9E-B43F-470D-A9A4-8B4622462F13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B4AE2-C886-0745-FC8D-891DB4C06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E2F027-C56A-F4A5-D990-B85C46434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9EB90-318D-4EFB-99E3-6E560C5AD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229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3616E-5EA5-B95E-1240-1381CF2C6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0F4E9F-ADE1-06C2-23F1-C1BC0D9C04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421378-9707-55E7-3672-4954851383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92D3AF-E2B0-0AE8-8C15-291E86897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BDF9E-B43F-470D-A9A4-8B4622462F13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3B8A65-87FB-C63D-405C-2BC3822F6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D68E37-2D19-EE24-7FF8-8FC83916F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9EB90-318D-4EFB-99E3-6E560C5AD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276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562A6-58B8-C3C4-8134-008CE51DF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37AE4-F8AC-2513-7704-5E142FFE90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1CFD4E-3BB0-9283-4A44-6060B5696F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A72C95-308C-AE45-442D-643F513C4E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DFF50E-5EFE-C1F9-44BB-44B8846BF7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78D2D4-B7F8-4012-1D15-95049C162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BDF9E-B43F-470D-A9A4-8B4622462F13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288B2C-FD04-CADE-5901-DF85A61E6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AE3C45-8CED-D180-35AD-4A7A31DA4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9EB90-318D-4EFB-99E3-6E560C5AD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228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9E8AF-D835-A2A5-50A1-05C3EC808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EF7425-CF9C-B788-1B01-20B1C3D7B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BDF9E-B43F-470D-A9A4-8B4622462F13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6E3EAE-5E23-063D-851E-2A621DC92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ABB880-6C20-3729-9B32-9E7090EC3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9EB90-318D-4EFB-99E3-6E560C5AD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236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539DF9-879C-A6EB-CB27-81FD289F8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BDF9E-B43F-470D-A9A4-8B4622462F13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6F5D54-EB0B-6D82-445E-482AB4A47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EF0078-5142-04CC-8D32-B392619E0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9EB90-318D-4EFB-99E3-6E560C5AD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555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80A8A-997D-4666-3FAB-90537C6BD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B631D-BCB7-C11D-CBFF-8C756AB8BD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666843-BB42-F76E-2AEB-227D7D314F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294CCF-8D55-3FB5-EBEB-CFA345D64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BDF9E-B43F-470D-A9A4-8B4622462F13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2A0C00-03A7-CBCA-7767-6E8903394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33ECB-C158-66E1-2E4A-196E3D082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9EB90-318D-4EFB-99E3-6E560C5AD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586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8DFE2-C9E3-A33B-3CCE-BA208DE9D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6F0471-6B59-E6FA-D716-3594F6341F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5E9613-02D3-83B9-9A92-2D88D99B65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6728A3-14A0-7575-3B3E-03742A7B1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BDF9E-B43F-470D-A9A4-8B4622462F13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DF53CE-D865-6543-F453-3C8D6BB58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D1899F-E74B-6525-6903-56FEC6204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9EB90-318D-4EFB-99E3-6E560C5AD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00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55022F-9DEE-779D-A99B-D82E7609E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6A102A-8EAC-E2FC-5DD4-777DDD486D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968FE1-1E62-A346-A622-C9B94FFB4C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B0BDF9E-B43F-470D-A9A4-8B4622462F13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D9795F-CC53-7EE7-9517-2D14C7C504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C844EE-87FE-C617-E977-FCFEBE0116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299EB90-318D-4EFB-99E3-6E560C5AD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827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22BFF-0A0A-1C98-37F3-D1D4B02C05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6914" y="391886"/>
            <a:ext cx="9144000" cy="3118077"/>
          </a:xfrm>
        </p:spPr>
        <p:txBody>
          <a:bodyPr>
            <a:normAutofit fontScale="90000"/>
          </a:bodyPr>
          <a:lstStyle/>
          <a:p>
            <a:br>
              <a:rPr lang="en-US" sz="5300" dirty="0">
                <a:solidFill>
                  <a:srgbClr val="0070C0"/>
                </a:solidFill>
              </a:rPr>
            </a:br>
            <a:br>
              <a:rPr lang="en-US" sz="5300" dirty="0">
                <a:solidFill>
                  <a:srgbClr val="0070C0"/>
                </a:solidFill>
              </a:rPr>
            </a:br>
            <a:br>
              <a:rPr lang="en-US" sz="5300" dirty="0">
                <a:solidFill>
                  <a:srgbClr val="0070C0"/>
                </a:solidFill>
              </a:rPr>
            </a:br>
            <a:br>
              <a:rPr lang="en-US" sz="5300" dirty="0">
                <a:solidFill>
                  <a:srgbClr val="0070C0"/>
                </a:solidFill>
              </a:rPr>
            </a:br>
            <a:br>
              <a:rPr lang="en-US" sz="5300" dirty="0">
                <a:solidFill>
                  <a:srgbClr val="0070C0"/>
                </a:solidFill>
              </a:rPr>
            </a:br>
            <a:br>
              <a:rPr lang="en-US" sz="5300" dirty="0">
                <a:solidFill>
                  <a:srgbClr val="0070C0"/>
                </a:solidFill>
              </a:rPr>
            </a:br>
            <a:br>
              <a:rPr lang="en-US" sz="4900" dirty="0">
                <a:solidFill>
                  <a:srgbClr val="0070C0"/>
                </a:solidFill>
              </a:rPr>
            </a:br>
            <a:r>
              <a:rPr lang="en-US" sz="4900" dirty="0">
                <a:solidFill>
                  <a:schemeClr val="accent5"/>
                </a:solidFill>
              </a:rPr>
              <a:t>Project Title: EduHub Database Project for a </a:t>
            </a:r>
            <a:br>
              <a:rPr lang="en-US" sz="4900" dirty="0">
                <a:solidFill>
                  <a:schemeClr val="accent5"/>
                </a:solidFill>
              </a:rPr>
            </a:br>
            <a:r>
              <a:rPr lang="en-US" sz="4900" dirty="0">
                <a:solidFill>
                  <a:schemeClr val="accent5"/>
                </a:solidFill>
              </a:rPr>
              <a:t>MongoDB-Based Educational Platform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57E6F2-B992-5BB6-7504-F1E7B5899E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1486" y="3509963"/>
            <a:ext cx="9144000" cy="2679020"/>
          </a:xfrm>
        </p:spPr>
        <p:txBody>
          <a:bodyPr>
            <a:normAutofit fontScale="92500" lnSpcReduction="20000"/>
          </a:bodyPr>
          <a:lstStyle/>
          <a:p>
            <a:endParaRPr lang="en-US" sz="3600" dirty="0">
              <a:highlight>
                <a:srgbClr val="00FF00"/>
              </a:highlight>
            </a:endParaRPr>
          </a:p>
          <a:p>
            <a:r>
              <a:rPr lang="en-US" sz="4800" dirty="0">
                <a:highlight>
                  <a:srgbClr val="C0C0C0"/>
                </a:highlight>
              </a:rPr>
              <a:t>Name - Ajiboye Feyisayo </a:t>
            </a:r>
            <a:br>
              <a:rPr lang="en-US" sz="4800" dirty="0">
                <a:highlight>
                  <a:srgbClr val="C0C0C0"/>
                </a:highlight>
              </a:rPr>
            </a:br>
            <a:r>
              <a:rPr lang="en-US" sz="4800" dirty="0">
                <a:highlight>
                  <a:srgbClr val="C0C0C0"/>
                </a:highlight>
              </a:rPr>
              <a:t>Date - 11th of June, 2025</a:t>
            </a:r>
            <a:br>
              <a:rPr lang="en-US" sz="4800" dirty="0">
                <a:highlight>
                  <a:srgbClr val="C0C0C0"/>
                </a:highlight>
              </a:rPr>
            </a:br>
            <a:br>
              <a:rPr lang="en-US" sz="4800" dirty="0">
                <a:highlight>
                  <a:srgbClr val="C0C0C0"/>
                </a:highlight>
              </a:rPr>
            </a:br>
            <a:r>
              <a:rPr lang="en-US" sz="4800" dirty="0">
                <a:highlight>
                  <a:srgbClr val="C0C0C0"/>
                </a:highlight>
              </a:rPr>
              <a:t>Student ID - ALT/SOD/024/1428</a:t>
            </a:r>
          </a:p>
        </p:txBody>
      </p:sp>
    </p:spTree>
    <p:extLst>
      <p:ext uri="{BB962C8B-B14F-4D97-AF65-F5344CB8AC3E}">
        <p14:creationId xmlns:p14="http://schemas.microsoft.com/office/powerpoint/2010/main" val="18567913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0BC61-856D-6581-2610-057F91E61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 </a:t>
            </a:r>
            <a:r>
              <a:rPr lang="en-US" sz="6000" dirty="0">
                <a:highlight>
                  <a:srgbClr val="00FF00"/>
                </a:highlight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C3131-DB05-84D8-870A-EA637D7E3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• Project successfully demonstrated end-to-end MongoDB operations.</a:t>
            </a:r>
          </a:p>
          <a:p>
            <a:pPr marL="0" indent="0">
              <a:buNone/>
            </a:pPr>
            <a:r>
              <a:rPr lang="en-US" dirty="0"/>
              <a:t>• It applied core concepts: data modeling, validation, querying, indexing.</a:t>
            </a:r>
          </a:p>
          <a:p>
            <a:pPr marL="0" indent="0">
              <a:buNone/>
            </a:pPr>
            <a:r>
              <a:rPr lang="en-US" dirty="0"/>
              <a:t>• It also showcased a solid foundation for handling real-world NoSQL databases in production.</a:t>
            </a:r>
          </a:p>
        </p:txBody>
      </p:sp>
    </p:spTree>
    <p:extLst>
      <p:ext uri="{BB962C8B-B14F-4D97-AF65-F5344CB8AC3E}">
        <p14:creationId xmlns:p14="http://schemas.microsoft.com/office/powerpoint/2010/main" val="477223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8F76B-32A1-BCB4-6FEF-E7500C089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>
                <a:highlight>
                  <a:srgbClr val="00FF00"/>
                </a:highlight>
              </a:rPr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015C9-DD04-CCF7-A809-9CC41DB01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200" dirty="0"/>
              <a:t>• This project simulates a real-world educational platform.</a:t>
            </a:r>
          </a:p>
          <a:p>
            <a:pPr marL="0" indent="0">
              <a:buNone/>
            </a:pPr>
            <a:r>
              <a:rPr lang="en-US" sz="3200" dirty="0"/>
              <a:t>• It is built with MongoDB to manage users, courses,</a:t>
            </a:r>
          </a:p>
          <a:p>
            <a:pPr marL="0" indent="0">
              <a:buNone/>
            </a:pPr>
            <a:r>
              <a:rPr lang="en-US" sz="3200" dirty="0"/>
              <a:t>enrollments, lessons, assignments, and submissions.</a:t>
            </a:r>
          </a:p>
          <a:p>
            <a:pPr marL="0" indent="0">
              <a:buNone/>
            </a:pPr>
            <a:r>
              <a:rPr lang="en-US" sz="3200" dirty="0"/>
              <a:t>• It focus on practical implementation of NoSQL principles.</a:t>
            </a:r>
          </a:p>
        </p:txBody>
      </p:sp>
    </p:spTree>
    <p:extLst>
      <p:ext uri="{BB962C8B-B14F-4D97-AF65-F5344CB8AC3E}">
        <p14:creationId xmlns:p14="http://schemas.microsoft.com/office/powerpoint/2010/main" val="3411772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EDE6B-832C-10FC-62A0-17A65FE32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>
                <a:highlight>
                  <a:srgbClr val="00FF00"/>
                </a:highlight>
              </a:rPr>
              <a:t>Project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119FD-057F-4060-57D2-F7C7D05B8E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3200" dirty="0"/>
              <a:t>• This project demonstrates an understanding of MongoDB core features.</a:t>
            </a:r>
          </a:p>
          <a:p>
            <a:pPr marL="0" indent="0">
              <a:buNone/>
            </a:pPr>
            <a:r>
              <a:rPr lang="en-US" sz="3200" dirty="0"/>
              <a:t>• It implements data modeling best practices.</a:t>
            </a:r>
          </a:p>
          <a:p>
            <a:pPr marL="0" indent="0">
              <a:buNone/>
            </a:pPr>
            <a:r>
              <a:rPr lang="en-US" sz="3200" dirty="0"/>
              <a:t>• PyMongo was used for database interactions.</a:t>
            </a:r>
          </a:p>
          <a:p>
            <a:pPr marL="0" indent="0">
              <a:buNone/>
            </a:pPr>
            <a:r>
              <a:rPr lang="en-US" sz="3200" dirty="0"/>
              <a:t>• Queries were optimized and analysis were also performed.</a:t>
            </a:r>
          </a:p>
          <a:p>
            <a:pPr marL="0" indent="0">
              <a:buNone/>
            </a:pPr>
            <a:r>
              <a:rPr lang="en-US" sz="3200" dirty="0"/>
              <a:t>• Real-world data was handled with integrity and validation.</a:t>
            </a:r>
          </a:p>
        </p:txBody>
      </p:sp>
    </p:spTree>
    <p:extLst>
      <p:ext uri="{BB962C8B-B14F-4D97-AF65-F5344CB8AC3E}">
        <p14:creationId xmlns:p14="http://schemas.microsoft.com/office/powerpoint/2010/main" val="2860255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C7298-E03A-BE55-987E-A03DD2638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>
                <a:highlight>
                  <a:srgbClr val="00FF00"/>
                </a:highlight>
              </a:rPr>
              <a:t>Database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BE7FC-5B04-59CA-7F13-0452ACC5F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4200" b="1" dirty="0"/>
              <a:t>• Key Collections:</a:t>
            </a:r>
          </a:p>
          <a:p>
            <a:endParaRPr lang="en-US" dirty="0"/>
          </a:p>
          <a:p>
            <a:r>
              <a:rPr lang="en-US" dirty="0"/>
              <a:t>altuserschema: it contains sample data for users_schema</a:t>
            </a:r>
          </a:p>
          <a:p>
            <a:r>
              <a:rPr lang="en-US" dirty="0"/>
              <a:t>altcourseschema: Contains sample data for course_schema</a:t>
            </a:r>
          </a:p>
          <a:p>
            <a:r>
              <a:rPr lang="en-US" dirty="0"/>
              <a:t>users: Students and instructors</a:t>
            </a:r>
          </a:p>
          <a:p>
            <a:r>
              <a:rPr lang="en-US" dirty="0"/>
              <a:t> courses: Course content and metadata</a:t>
            </a:r>
          </a:p>
          <a:p>
            <a:r>
              <a:rPr lang="en-US" dirty="0"/>
              <a:t> enrollments: Tracks who takes what</a:t>
            </a:r>
          </a:p>
          <a:p>
            <a:r>
              <a:rPr lang="en-US" dirty="0"/>
              <a:t> assignments, submissions.</a:t>
            </a:r>
          </a:p>
          <a:p>
            <a:r>
              <a:rPr lang="en-US" dirty="0"/>
              <a:t>lessons: For course engagement</a:t>
            </a:r>
          </a:p>
          <a:p>
            <a:endParaRPr lang="en-US" dirty="0"/>
          </a:p>
          <a:p>
            <a:r>
              <a:rPr lang="en-US" dirty="0"/>
              <a:t> Relationships: Embedded references and manual joins for normalization.</a:t>
            </a:r>
          </a:p>
        </p:txBody>
      </p:sp>
    </p:spTree>
    <p:extLst>
      <p:ext uri="{BB962C8B-B14F-4D97-AF65-F5344CB8AC3E}">
        <p14:creationId xmlns:p14="http://schemas.microsoft.com/office/powerpoint/2010/main" val="1724047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AA2FD-17ED-D14F-7294-7BA10BE4E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>
                <a:highlight>
                  <a:srgbClr val="00FF00"/>
                </a:highlight>
              </a:rPr>
              <a:t>Schema Highlights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C7D47-BC72-CEC9-61CC-3AC138F32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• Enforced validation for:</a:t>
            </a:r>
          </a:p>
          <a:p>
            <a:pPr marL="0" indent="0">
              <a:buNone/>
            </a:pPr>
            <a:r>
              <a:rPr lang="en-US" dirty="0"/>
              <a:t>• Required fields</a:t>
            </a:r>
          </a:p>
          <a:p>
            <a:pPr marL="0" indent="0">
              <a:buNone/>
            </a:pPr>
            <a:r>
              <a:rPr lang="en-US" dirty="0"/>
              <a:t>• Data types</a:t>
            </a:r>
          </a:p>
          <a:p>
            <a:pPr marL="0" indent="0">
              <a:buNone/>
            </a:pPr>
            <a:r>
              <a:rPr lang="en-US" dirty="0"/>
              <a:t>• Email format</a:t>
            </a:r>
          </a:p>
          <a:p>
            <a:pPr marL="0" indent="0">
              <a:buNone/>
            </a:pPr>
            <a:r>
              <a:rPr lang="en-US" dirty="0"/>
              <a:t>• Enum restrictions (e.g., roles: student/instructor)</a:t>
            </a:r>
          </a:p>
          <a:p>
            <a:pPr marL="0" indent="0">
              <a:buNone/>
            </a:pPr>
            <a:r>
              <a:rPr lang="en-US" dirty="0"/>
              <a:t>• Referential integrity maintained through field references (e.g., course_id, student_id).</a:t>
            </a:r>
          </a:p>
        </p:txBody>
      </p:sp>
    </p:spTree>
    <p:extLst>
      <p:ext uri="{BB962C8B-B14F-4D97-AF65-F5344CB8AC3E}">
        <p14:creationId xmlns:p14="http://schemas.microsoft.com/office/powerpoint/2010/main" val="480011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002B8-DD25-9683-9932-1447C1A31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>
                <a:highlight>
                  <a:srgbClr val="00FF00"/>
                </a:highlight>
              </a:rPr>
              <a:t>Query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39ABE-5ADF-F67C-B4EF-2FEE24982A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• Aggregation for analytics (e.g., instructor revenue, student engagement).</a:t>
            </a:r>
          </a:p>
          <a:p>
            <a:pPr marL="0" indent="0">
              <a:buNone/>
            </a:pPr>
            <a:r>
              <a:rPr lang="en-US" dirty="0"/>
              <a:t>• Text search enabled on course content.</a:t>
            </a:r>
          </a:p>
          <a:p>
            <a:pPr marL="0" indent="0">
              <a:buNone/>
            </a:pPr>
            <a:r>
              <a:rPr lang="en-US" dirty="0"/>
              <a:t>• Geospatial queries implemented for location-aware features.</a:t>
            </a:r>
          </a:p>
          <a:p>
            <a:pPr marL="0" indent="0">
              <a:buNone/>
            </a:pPr>
            <a:r>
              <a:rPr lang="en-US" dirty="0"/>
              <a:t>• Recommendations were based on categories and user history.</a:t>
            </a:r>
          </a:p>
        </p:txBody>
      </p:sp>
    </p:spTree>
    <p:extLst>
      <p:ext uri="{BB962C8B-B14F-4D97-AF65-F5344CB8AC3E}">
        <p14:creationId xmlns:p14="http://schemas.microsoft.com/office/powerpoint/2010/main" val="28041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B3865-A6E9-C5E4-B39D-0D350DABC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 </a:t>
            </a:r>
            <a:r>
              <a:rPr lang="en-US" dirty="0">
                <a:highlight>
                  <a:srgbClr val="00FF00"/>
                </a:highlight>
              </a:rPr>
              <a:t>Performance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4AA20-0229-0FD2-C1D0-75DB231C0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Used .explain() method to analyze query execution plans.</a:t>
            </a:r>
          </a:p>
          <a:p>
            <a:pPr marL="0" indent="0">
              <a:buNone/>
            </a:pPr>
            <a:r>
              <a:rPr lang="en-US" dirty="0"/>
              <a:t> • Observed COLLSCAN (Collection Scan) in queries without indexes.</a:t>
            </a:r>
          </a:p>
          <a:p>
            <a:pPr marL="0" indent="0">
              <a:buNone/>
            </a:pPr>
            <a:r>
              <a:rPr lang="en-US" dirty="0"/>
              <a:t> • E.g., db.users.find({email: "john@example.com"}).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sz="5200" b="1" dirty="0"/>
              <a:t>.</a:t>
            </a:r>
            <a:r>
              <a:rPr lang="en-US" dirty="0"/>
              <a:t>Used .explain() method to analyze query execution plans.</a:t>
            </a:r>
          </a:p>
          <a:p>
            <a:pPr marL="0" indent="0">
              <a:buNone/>
            </a:pPr>
            <a:r>
              <a:rPr lang="en-US" dirty="0"/>
              <a:t> • Identified performance bottlenecks through executionStats:</a:t>
            </a:r>
          </a:p>
          <a:p>
            <a:pPr marL="0" indent="0">
              <a:buNone/>
            </a:pPr>
            <a:r>
              <a:rPr lang="en-US" dirty="0"/>
              <a:t> • High document scan count was performed</a:t>
            </a:r>
          </a:p>
          <a:p>
            <a:pPr marL="0" indent="0">
              <a:buNone/>
            </a:pPr>
            <a:r>
              <a:rPr lang="en-US" dirty="0"/>
              <a:t> • Slow execution time was observed in some queries</a:t>
            </a:r>
          </a:p>
        </p:txBody>
      </p:sp>
    </p:spTree>
    <p:extLst>
      <p:ext uri="{BB962C8B-B14F-4D97-AF65-F5344CB8AC3E}">
        <p14:creationId xmlns:p14="http://schemas.microsoft.com/office/powerpoint/2010/main" val="275299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D48B2-896F-B532-A329-FB77F61B9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>
                <a:highlight>
                  <a:srgbClr val="00FF00"/>
                </a:highlight>
              </a:rPr>
              <a:t>Challenges &amp;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CFF8B-F2E6-0C77-4D48-6823D5F0D5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Challenge: Ensuring schema consistency in a NoSQL setup</a:t>
            </a:r>
          </a:p>
          <a:p>
            <a:r>
              <a:rPr lang="en-US" dirty="0"/>
              <a:t>Solution: Used JSON schema validation during collection creation.</a:t>
            </a:r>
          </a:p>
          <a:p>
            <a:r>
              <a:rPr lang="en-US" dirty="0"/>
              <a:t>Challenge: Handling slow queries</a:t>
            </a:r>
          </a:p>
          <a:p>
            <a:r>
              <a:rPr lang="en-US" dirty="0"/>
              <a:t>Solution: Applied indexing and performance testing.</a:t>
            </a:r>
          </a:p>
          <a:p>
            <a:r>
              <a:rPr lang="en-US" dirty="0"/>
              <a:t>Challenge: Maintaining references manually</a:t>
            </a:r>
          </a:p>
          <a:p>
            <a:r>
              <a:rPr lang="en-US" dirty="0"/>
              <a:t>Solution: Carefully structured field relationships and used aggregation pipelines.</a:t>
            </a:r>
          </a:p>
        </p:txBody>
      </p:sp>
    </p:spTree>
    <p:extLst>
      <p:ext uri="{BB962C8B-B14F-4D97-AF65-F5344CB8AC3E}">
        <p14:creationId xmlns:p14="http://schemas.microsoft.com/office/powerpoint/2010/main" val="2094266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14F20-70A9-1F8D-CD28-2B9673932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>
                <a:highlight>
                  <a:srgbClr val="00FF00"/>
                </a:highlight>
              </a:rPr>
              <a:t>Bonus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B7779-671C-AA04-278B-F26027DE4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• Text search on course content using $text operator.</a:t>
            </a:r>
          </a:p>
          <a:p>
            <a:pPr marL="0" indent="0">
              <a:buNone/>
            </a:pPr>
            <a:r>
              <a:rPr lang="en-US" dirty="0"/>
              <a:t>• Data archiving strategy for old enrollments (e.g., &gt;1 year).</a:t>
            </a:r>
          </a:p>
          <a:p>
            <a:pPr marL="0" indent="0">
              <a:buNone/>
            </a:pPr>
            <a:r>
              <a:rPr lang="en-US" dirty="0"/>
              <a:t>• Simple recommendation system via aggregation.</a:t>
            </a:r>
          </a:p>
          <a:p>
            <a:pPr marL="0" indent="0">
              <a:buNone/>
            </a:pPr>
            <a:r>
              <a:rPr lang="en-US" dirty="0"/>
              <a:t>• Geospatial queries for course suggestions based on user location.</a:t>
            </a:r>
          </a:p>
        </p:txBody>
      </p:sp>
    </p:spTree>
    <p:extLst>
      <p:ext uri="{BB962C8B-B14F-4D97-AF65-F5344CB8AC3E}">
        <p14:creationId xmlns:p14="http://schemas.microsoft.com/office/powerpoint/2010/main" val="340000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516</Words>
  <Application>Microsoft Office PowerPoint</Application>
  <PresentationFormat>Widescreen</PresentationFormat>
  <Paragraphs>73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       Project Title: EduHub Database Project for a  MongoDB-Based Educational Platform </vt:lpstr>
      <vt:lpstr>Project Overview</vt:lpstr>
      <vt:lpstr>Project Goals</vt:lpstr>
      <vt:lpstr>Database Design</vt:lpstr>
      <vt:lpstr>Schema Highlights</vt:lpstr>
      <vt:lpstr>Query Implementation</vt:lpstr>
      <vt:lpstr> Performance Optimization</vt:lpstr>
      <vt:lpstr>Challenges &amp; Solutions</vt:lpstr>
      <vt:lpstr>Bonus Challenges</vt:lpstr>
      <vt:lpstr>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Ajiboye Feyisayo</dc:creator>
  <cp:lastModifiedBy>IDOWU, KOLADE (Student)</cp:lastModifiedBy>
  <cp:revision>1</cp:revision>
  <dcterms:created xsi:type="dcterms:W3CDTF">2025-06-11T06:33:49Z</dcterms:created>
  <dcterms:modified xsi:type="dcterms:W3CDTF">2025-06-11T07:34:30Z</dcterms:modified>
</cp:coreProperties>
</file>