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pannekrebs" userId="dfdf1fbf-b431-4666-8625-08906eb37c71" providerId="ADAL" clId="{A88467AB-DA97-4EB0-9414-568F8F07C8C5}"/>
    <pc:docChg chg="undo custSel addSld modSld sldOrd">
      <pc:chgData name="Sebastian Spannekrebs" userId="dfdf1fbf-b431-4666-8625-08906eb37c71" providerId="ADAL" clId="{A88467AB-DA97-4EB0-9414-568F8F07C8C5}" dt="2022-09-12T12:45:54.644" v="3960" actId="20577"/>
      <pc:docMkLst>
        <pc:docMk/>
      </pc:docMkLst>
      <pc:sldChg chg="addSp delSp modSp mod ord">
        <pc:chgData name="Sebastian Spannekrebs" userId="dfdf1fbf-b431-4666-8625-08906eb37c71" providerId="ADAL" clId="{A88467AB-DA97-4EB0-9414-568F8F07C8C5}" dt="2022-09-12T12:45:12.088" v="3907"/>
        <pc:sldMkLst>
          <pc:docMk/>
          <pc:sldMk cId="1725002506" sldId="256"/>
        </pc:sldMkLst>
        <pc:spChg chg="add del mod">
          <ac:chgData name="Sebastian Spannekrebs" userId="dfdf1fbf-b431-4666-8625-08906eb37c71" providerId="ADAL" clId="{A88467AB-DA97-4EB0-9414-568F8F07C8C5}" dt="2022-09-12T12:01:57.389" v="703" actId="478"/>
          <ac:spMkLst>
            <pc:docMk/>
            <pc:sldMk cId="1725002506" sldId="256"/>
            <ac:spMk id="4" creationId="{1B1091C1-F26A-DA64-4712-0B4DC609070F}"/>
          </ac:spMkLst>
        </pc:spChg>
        <pc:spChg chg="del mod">
          <ac:chgData name="Sebastian Spannekrebs" userId="dfdf1fbf-b431-4666-8625-08906eb37c71" providerId="ADAL" clId="{A88467AB-DA97-4EB0-9414-568F8F07C8C5}" dt="2022-09-12T12:02:09.335" v="713" actId="478"/>
          <ac:spMkLst>
            <pc:docMk/>
            <pc:sldMk cId="1725002506" sldId="256"/>
            <ac:spMk id="5" creationId="{B2DB8143-B518-D9E6-E435-790E0B00F696}"/>
          </ac:spMkLst>
        </pc:spChg>
        <pc:spChg chg="del mod">
          <ac:chgData name="Sebastian Spannekrebs" userId="dfdf1fbf-b431-4666-8625-08906eb37c71" providerId="ADAL" clId="{A88467AB-DA97-4EB0-9414-568F8F07C8C5}" dt="2022-09-12T12:02:05.871" v="712" actId="21"/>
          <ac:spMkLst>
            <pc:docMk/>
            <pc:sldMk cId="1725002506" sldId="256"/>
            <ac:spMk id="6" creationId="{59D7B862-9C17-DB4A-95D5-215A1B97EDCA}"/>
          </ac:spMkLst>
        </pc:spChg>
        <pc:spChg chg="mod">
          <ac:chgData name="Sebastian Spannekrebs" userId="dfdf1fbf-b431-4666-8625-08906eb37c71" providerId="ADAL" clId="{A88467AB-DA97-4EB0-9414-568F8F07C8C5}" dt="2022-09-12T12:09:25.772" v="873" actId="1076"/>
          <ac:spMkLst>
            <pc:docMk/>
            <pc:sldMk cId="1725002506" sldId="256"/>
            <ac:spMk id="7" creationId="{D446941E-FFD0-6890-DDFB-98478D045AF0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12" creationId="{3BF0068B-6C64-7D99-DFFA-C8EAFDFEF202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15" creationId="{FAD117EE-7435-AB73-6182-23CD50EBF57F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16" creationId="{2402935B-76F8-EEAD-0CE5-ABA1154ACFC5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18" creationId="{0F407A5E-11C2-03E1-8ABB-7A2FF07EA92D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19" creationId="{5DE2CC0F-8D60-3408-BE40-3658441B1193}"/>
          </ac:spMkLst>
        </pc:spChg>
        <pc:spChg chg="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20" creationId="{26DE9C6F-EAEE-40C0-912B-1B818A0FD964}"/>
          </ac:spMkLst>
        </pc:spChg>
        <pc:spChg chg="add 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23" creationId="{448304F4-ECF6-784E-F676-7ABF8659D05C}"/>
          </ac:spMkLst>
        </pc:spChg>
        <pc:spChg chg="add 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24" creationId="{36D78BF5-35E1-2D17-6518-A50EF309E487}"/>
          </ac:spMkLst>
        </pc:spChg>
        <pc:spChg chg="add mod ord">
          <ac:chgData name="Sebastian Spannekrebs" userId="dfdf1fbf-b431-4666-8625-08906eb37c71" providerId="ADAL" clId="{A88467AB-DA97-4EB0-9414-568F8F07C8C5}" dt="2022-09-12T12:06:15.353" v="770" actId="164"/>
          <ac:spMkLst>
            <pc:docMk/>
            <pc:sldMk cId="1725002506" sldId="256"/>
            <ac:spMk id="30" creationId="{5FDAF404-DFDF-7025-6338-24519E5E8425}"/>
          </ac:spMkLst>
        </pc:spChg>
        <pc:spChg chg="add mod ord">
          <ac:chgData name="Sebastian Spannekrebs" userId="dfdf1fbf-b431-4666-8625-08906eb37c71" providerId="ADAL" clId="{A88467AB-DA97-4EB0-9414-568F8F07C8C5}" dt="2022-09-12T12:06:15.353" v="770" actId="164"/>
          <ac:spMkLst>
            <pc:docMk/>
            <pc:sldMk cId="1725002506" sldId="256"/>
            <ac:spMk id="31" creationId="{3EA22AAD-C905-BD4D-4F76-A9591C0607B5}"/>
          </ac:spMkLst>
        </pc:spChg>
        <pc:spChg chg="add mod ord">
          <ac:chgData name="Sebastian Spannekrebs" userId="dfdf1fbf-b431-4666-8625-08906eb37c71" providerId="ADAL" clId="{A88467AB-DA97-4EB0-9414-568F8F07C8C5}" dt="2022-09-12T12:06:15.353" v="770" actId="164"/>
          <ac:spMkLst>
            <pc:docMk/>
            <pc:sldMk cId="1725002506" sldId="256"/>
            <ac:spMk id="32" creationId="{483DD379-6096-CB65-D9A6-B8ACC6437307}"/>
          </ac:spMkLst>
        </pc:spChg>
        <pc:spChg chg="add mod ord">
          <ac:chgData name="Sebastian Spannekrebs" userId="dfdf1fbf-b431-4666-8625-08906eb37c71" providerId="ADAL" clId="{A88467AB-DA97-4EB0-9414-568F8F07C8C5}" dt="2022-09-12T12:06:15.353" v="770" actId="164"/>
          <ac:spMkLst>
            <pc:docMk/>
            <pc:sldMk cId="1725002506" sldId="256"/>
            <ac:spMk id="35" creationId="{EB850764-CFA1-AA34-505E-B0BD612D0DE9}"/>
          </ac:spMkLst>
        </pc:spChg>
        <pc:spChg chg="add mod ord">
          <ac:chgData name="Sebastian Spannekrebs" userId="dfdf1fbf-b431-4666-8625-08906eb37c71" providerId="ADAL" clId="{A88467AB-DA97-4EB0-9414-568F8F07C8C5}" dt="2022-09-12T12:06:15.353" v="770" actId="164"/>
          <ac:spMkLst>
            <pc:docMk/>
            <pc:sldMk cId="1725002506" sldId="256"/>
            <ac:spMk id="38" creationId="{FE71D3E8-228E-69DA-C0F9-4286EEBD10E1}"/>
          </ac:spMkLst>
        </pc:spChg>
        <pc:spChg chg="add mod ord">
          <ac:chgData name="Sebastian Spannekrebs" userId="dfdf1fbf-b431-4666-8625-08906eb37c71" providerId="ADAL" clId="{A88467AB-DA97-4EB0-9414-568F8F07C8C5}" dt="2022-09-12T12:06:30.794" v="772" actId="1076"/>
          <ac:spMkLst>
            <pc:docMk/>
            <pc:sldMk cId="1725002506" sldId="256"/>
            <ac:spMk id="41" creationId="{56F114BD-F469-344A-2235-98F8D69F3574}"/>
          </ac:spMkLst>
        </pc:spChg>
        <pc:spChg chg="add del 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44" creationId="{25821FE5-CFD2-7D97-2846-B6F6CDCB475E}"/>
          </ac:spMkLst>
        </pc:spChg>
        <pc:spChg chg="add del mod">
          <ac:chgData name="Sebastian Spannekrebs" userId="dfdf1fbf-b431-4666-8625-08906eb37c71" providerId="ADAL" clId="{A88467AB-DA97-4EB0-9414-568F8F07C8C5}" dt="2022-09-12T11:51:16.137" v="541" actId="478"/>
          <ac:spMkLst>
            <pc:docMk/>
            <pc:sldMk cId="1725002506" sldId="256"/>
            <ac:spMk id="45" creationId="{320D6AC3-3292-3BB5-9013-7ED80354C785}"/>
          </ac:spMkLst>
        </pc:spChg>
        <pc:spChg chg="add mod">
          <ac:chgData name="Sebastian Spannekrebs" userId="dfdf1fbf-b431-4666-8625-08906eb37c71" providerId="ADAL" clId="{A88467AB-DA97-4EB0-9414-568F8F07C8C5}" dt="2022-09-12T11:59:46.828" v="620" actId="1037"/>
          <ac:spMkLst>
            <pc:docMk/>
            <pc:sldMk cId="1725002506" sldId="256"/>
            <ac:spMk id="49" creationId="{00BFBE5A-4CBE-35AD-665F-B87DA394A7D8}"/>
          </ac:spMkLst>
        </pc:spChg>
        <pc:spChg chg="add mod">
          <ac:chgData name="Sebastian Spannekrebs" userId="dfdf1fbf-b431-4666-8625-08906eb37c71" providerId="ADAL" clId="{A88467AB-DA97-4EB0-9414-568F8F07C8C5}" dt="2022-09-12T12:09:55.500" v="897" actId="1038"/>
          <ac:spMkLst>
            <pc:docMk/>
            <pc:sldMk cId="1725002506" sldId="256"/>
            <ac:spMk id="50" creationId="{A47BB728-3F76-3B7C-CE24-B08F4C73B47D}"/>
          </ac:spMkLst>
        </pc:spChg>
        <pc:spChg chg="add mod">
          <ac:chgData name="Sebastian Spannekrebs" userId="dfdf1fbf-b431-4666-8625-08906eb37c71" providerId="ADAL" clId="{A88467AB-DA97-4EB0-9414-568F8F07C8C5}" dt="2022-09-12T11:59:39.771" v="613" actId="1036"/>
          <ac:spMkLst>
            <pc:docMk/>
            <pc:sldMk cId="1725002506" sldId="256"/>
            <ac:spMk id="51" creationId="{A2935B85-684D-B137-9449-7459EE820D62}"/>
          </ac:spMkLst>
        </pc:spChg>
        <pc:spChg chg="add mod">
          <ac:chgData name="Sebastian Spannekrebs" userId="dfdf1fbf-b431-4666-8625-08906eb37c71" providerId="ADAL" clId="{A88467AB-DA97-4EB0-9414-568F8F07C8C5}" dt="2022-09-12T12:00:26.673" v="647" actId="1035"/>
          <ac:spMkLst>
            <pc:docMk/>
            <pc:sldMk cId="1725002506" sldId="256"/>
            <ac:spMk id="54" creationId="{5F345FA3-9BF1-A442-CD9C-BA597C42BCA4}"/>
          </ac:spMkLst>
        </pc:spChg>
        <pc:spChg chg="add mod">
          <ac:chgData name="Sebastian Spannekrebs" userId="dfdf1fbf-b431-4666-8625-08906eb37c71" providerId="ADAL" clId="{A88467AB-DA97-4EB0-9414-568F8F07C8C5}" dt="2022-09-12T12:01:03.010" v="698" actId="20577"/>
          <ac:spMkLst>
            <pc:docMk/>
            <pc:sldMk cId="1725002506" sldId="256"/>
            <ac:spMk id="55" creationId="{112C9DD8-7E3D-C599-EB18-6BC0B1760C05}"/>
          </ac:spMkLst>
        </pc:spChg>
        <pc:spChg chg="add mod">
          <ac:chgData name="Sebastian Spannekrebs" userId="dfdf1fbf-b431-4666-8625-08906eb37c71" providerId="ADAL" clId="{A88467AB-DA97-4EB0-9414-568F8F07C8C5}" dt="2022-09-12T12:06:51.395" v="795" actId="1036"/>
          <ac:spMkLst>
            <pc:docMk/>
            <pc:sldMk cId="1725002506" sldId="256"/>
            <ac:spMk id="56" creationId="{06FAFB85-10A7-D64D-B406-2264489DB3C1}"/>
          </ac:spMkLst>
        </pc:spChg>
        <pc:spChg chg="add mod ord">
          <ac:chgData name="Sebastian Spannekrebs" userId="dfdf1fbf-b431-4666-8625-08906eb37c71" providerId="ADAL" clId="{A88467AB-DA97-4EB0-9414-568F8F07C8C5}" dt="2022-09-12T12:13:12.428" v="1056" actId="1076"/>
          <ac:spMkLst>
            <pc:docMk/>
            <pc:sldMk cId="1725002506" sldId="256"/>
            <ac:spMk id="57" creationId="{12DB9968-DED9-9FA1-E471-66A5D567CC73}"/>
          </ac:spMkLst>
        </pc:spChg>
        <pc:spChg chg="add mod">
          <ac:chgData name="Sebastian Spannekrebs" userId="dfdf1fbf-b431-4666-8625-08906eb37c71" providerId="ADAL" clId="{A88467AB-DA97-4EB0-9414-568F8F07C8C5}" dt="2022-09-12T12:08:37.990" v="858" actId="1038"/>
          <ac:spMkLst>
            <pc:docMk/>
            <pc:sldMk cId="1725002506" sldId="256"/>
            <ac:spMk id="63" creationId="{3CB67511-13B5-F016-E081-2AE43F84B482}"/>
          </ac:spMkLst>
        </pc:spChg>
        <pc:spChg chg="add mod">
          <ac:chgData name="Sebastian Spannekrebs" userId="dfdf1fbf-b431-4666-8625-08906eb37c71" providerId="ADAL" clId="{A88467AB-DA97-4EB0-9414-568F8F07C8C5}" dt="2022-09-12T12:14:13.708" v="1141" actId="1035"/>
          <ac:spMkLst>
            <pc:docMk/>
            <pc:sldMk cId="1725002506" sldId="256"/>
            <ac:spMk id="70" creationId="{3E7BC30D-4AD8-4A79-CEB2-4D34A1E22292}"/>
          </ac:spMkLst>
        </pc:spChg>
        <pc:spChg chg="add mod">
          <ac:chgData name="Sebastian Spannekrebs" userId="dfdf1fbf-b431-4666-8625-08906eb37c71" providerId="ADAL" clId="{A88467AB-DA97-4EB0-9414-568F8F07C8C5}" dt="2022-09-12T12:13:28.507" v="1077" actId="1038"/>
          <ac:spMkLst>
            <pc:docMk/>
            <pc:sldMk cId="1725002506" sldId="256"/>
            <ac:spMk id="71" creationId="{17EA244F-10A9-2B98-EF15-426B09D9F9FA}"/>
          </ac:spMkLst>
        </pc:spChg>
        <pc:spChg chg="add mod">
          <ac:chgData name="Sebastian Spannekrebs" userId="dfdf1fbf-b431-4666-8625-08906eb37c71" providerId="ADAL" clId="{A88467AB-DA97-4EB0-9414-568F8F07C8C5}" dt="2022-09-12T12:14:34.035" v="1150" actId="1036"/>
          <ac:spMkLst>
            <pc:docMk/>
            <pc:sldMk cId="1725002506" sldId="256"/>
            <ac:spMk id="74" creationId="{AF51F58C-1006-4B15-A936-E87FCB9F06E9}"/>
          </ac:spMkLst>
        </pc:spChg>
        <pc:spChg chg="add mod">
          <ac:chgData name="Sebastian Spannekrebs" userId="dfdf1fbf-b431-4666-8625-08906eb37c71" providerId="ADAL" clId="{A88467AB-DA97-4EB0-9414-568F8F07C8C5}" dt="2022-09-12T12:14:28.686" v="1147" actId="1035"/>
          <ac:spMkLst>
            <pc:docMk/>
            <pc:sldMk cId="1725002506" sldId="256"/>
            <ac:spMk id="75" creationId="{EDFC2864-E7E5-6763-7B48-F7CA5F6BB61C}"/>
          </ac:spMkLst>
        </pc:spChg>
        <pc:spChg chg="add mod">
          <ac:chgData name="Sebastian Spannekrebs" userId="dfdf1fbf-b431-4666-8625-08906eb37c71" providerId="ADAL" clId="{A88467AB-DA97-4EB0-9414-568F8F07C8C5}" dt="2022-09-12T12:14:39.822" v="1154" actId="1037"/>
          <ac:spMkLst>
            <pc:docMk/>
            <pc:sldMk cId="1725002506" sldId="256"/>
            <ac:spMk id="76" creationId="{6E92CC36-B2D9-7177-3400-80D09CB86573}"/>
          </ac:spMkLst>
        </pc:spChg>
        <pc:spChg chg="add mod">
          <ac:chgData name="Sebastian Spannekrebs" userId="dfdf1fbf-b431-4666-8625-08906eb37c71" providerId="ADAL" clId="{A88467AB-DA97-4EB0-9414-568F8F07C8C5}" dt="2022-09-12T12:13:55.723" v="1138" actId="1035"/>
          <ac:spMkLst>
            <pc:docMk/>
            <pc:sldMk cId="1725002506" sldId="256"/>
            <ac:spMk id="77" creationId="{12C2F943-B907-AEC6-C5FB-815CD6CFBF6B}"/>
          </ac:spMkLst>
        </pc:spChg>
        <pc:grpChg chg="add mod">
          <ac:chgData name="Sebastian Spannekrebs" userId="dfdf1fbf-b431-4666-8625-08906eb37c71" providerId="ADAL" clId="{A88467AB-DA97-4EB0-9414-568F8F07C8C5}" dt="2022-09-12T12:06:23.142" v="771" actId="1076"/>
          <ac:grpSpMkLst>
            <pc:docMk/>
            <pc:sldMk cId="1725002506" sldId="256"/>
            <ac:grpSpMk id="58" creationId="{B015F4D0-95D0-F88C-7744-E4C1377384F2}"/>
          </ac:grpSpMkLst>
        </pc:grpChg>
        <pc:picChg chg="mod">
          <ac:chgData name="Sebastian Spannekrebs" userId="dfdf1fbf-b431-4666-8625-08906eb37c71" providerId="ADAL" clId="{A88467AB-DA97-4EB0-9414-568F8F07C8C5}" dt="2022-09-12T12:09:55.500" v="897" actId="1038"/>
          <ac:picMkLst>
            <pc:docMk/>
            <pc:sldMk cId="1725002506" sldId="256"/>
            <ac:picMk id="9" creationId="{F6982102-3BD7-2A08-0BD1-A67561D79240}"/>
          </ac:picMkLst>
        </pc:picChg>
        <pc:picChg chg="mod">
          <ac:chgData name="Sebastian Spannekrebs" userId="dfdf1fbf-b431-4666-8625-08906eb37c71" providerId="ADAL" clId="{A88467AB-DA97-4EB0-9414-568F8F07C8C5}" dt="2022-09-12T12:09:55.500" v="897" actId="1038"/>
          <ac:picMkLst>
            <pc:docMk/>
            <pc:sldMk cId="1725002506" sldId="256"/>
            <ac:picMk id="14" creationId="{6B780134-7551-DA7B-D808-70858E799DBD}"/>
          </ac:picMkLst>
        </pc:picChg>
        <pc:picChg chg="mod">
          <ac:chgData name="Sebastian Spannekrebs" userId="dfdf1fbf-b431-4666-8625-08906eb37c71" providerId="ADAL" clId="{A88467AB-DA97-4EB0-9414-568F8F07C8C5}" dt="2022-09-12T12:09:55.500" v="897" actId="1038"/>
          <ac:picMkLst>
            <pc:docMk/>
            <pc:sldMk cId="1725002506" sldId="256"/>
            <ac:picMk id="22" creationId="{11D26202-C648-EDF7-3125-D367B44553C4}"/>
          </ac:picMkLst>
        </pc:picChg>
        <pc:picChg chg="add mod">
          <ac:chgData name="Sebastian Spannekrebs" userId="dfdf1fbf-b431-4666-8625-08906eb37c71" providerId="ADAL" clId="{A88467AB-DA97-4EB0-9414-568F8F07C8C5}" dt="2022-09-12T12:09:55.500" v="897" actId="1038"/>
          <ac:picMkLst>
            <pc:docMk/>
            <pc:sldMk cId="1725002506" sldId="256"/>
            <ac:picMk id="26" creationId="{AB2698A8-41EE-0961-1A77-9CDE373CF5CC}"/>
          </ac:picMkLst>
        </pc:picChg>
        <pc:picChg chg="add mod">
          <ac:chgData name="Sebastian Spannekrebs" userId="dfdf1fbf-b431-4666-8625-08906eb37c71" providerId="ADAL" clId="{A88467AB-DA97-4EB0-9414-568F8F07C8C5}" dt="2022-09-12T11:42:59.925" v="213" actId="1037"/>
          <ac:picMkLst>
            <pc:docMk/>
            <pc:sldMk cId="1725002506" sldId="256"/>
            <ac:picMk id="28" creationId="{4D5C8B65-55BB-7DA0-CC68-FA706FA9D269}"/>
          </ac:picMkLst>
        </pc:picChg>
        <pc:picChg chg="add mod ord">
          <ac:chgData name="Sebastian Spannekrebs" userId="dfdf1fbf-b431-4666-8625-08906eb37c71" providerId="ADAL" clId="{A88467AB-DA97-4EB0-9414-568F8F07C8C5}" dt="2022-09-12T12:06:15.353" v="770" actId="164"/>
          <ac:picMkLst>
            <pc:docMk/>
            <pc:sldMk cId="1725002506" sldId="256"/>
            <ac:picMk id="34" creationId="{35ABFC08-8423-A67A-4533-944446ECE33E}"/>
          </ac:picMkLst>
        </pc:picChg>
        <pc:picChg chg="add mod ord">
          <ac:chgData name="Sebastian Spannekrebs" userId="dfdf1fbf-b431-4666-8625-08906eb37c71" providerId="ADAL" clId="{A88467AB-DA97-4EB0-9414-568F8F07C8C5}" dt="2022-09-12T12:06:15.353" v="770" actId="164"/>
          <ac:picMkLst>
            <pc:docMk/>
            <pc:sldMk cId="1725002506" sldId="256"/>
            <ac:picMk id="37" creationId="{90E7125A-95E2-A808-1FF8-BA4F73F6858D}"/>
          </ac:picMkLst>
        </pc:picChg>
        <pc:picChg chg="add del mod">
          <ac:chgData name="Sebastian Spannekrebs" userId="dfdf1fbf-b431-4666-8625-08906eb37c71" providerId="ADAL" clId="{A88467AB-DA97-4EB0-9414-568F8F07C8C5}" dt="2022-09-12T11:48:15.483" v="444" actId="478"/>
          <ac:picMkLst>
            <pc:docMk/>
            <pc:sldMk cId="1725002506" sldId="256"/>
            <ac:picMk id="40" creationId="{2E244441-BB2C-24AE-DE3F-A397C949F158}"/>
          </ac:picMkLst>
        </pc:picChg>
        <pc:picChg chg="add mod ord">
          <ac:chgData name="Sebastian Spannekrebs" userId="dfdf1fbf-b431-4666-8625-08906eb37c71" providerId="ADAL" clId="{A88467AB-DA97-4EB0-9414-568F8F07C8C5}" dt="2022-09-12T12:06:15.353" v="770" actId="164"/>
          <ac:picMkLst>
            <pc:docMk/>
            <pc:sldMk cId="1725002506" sldId="256"/>
            <ac:picMk id="43" creationId="{352B14B8-18A2-56E6-46E0-A832D22CAF8F}"/>
          </ac:picMkLst>
        </pc:picChg>
        <pc:picChg chg="add mod">
          <ac:chgData name="Sebastian Spannekrebs" userId="dfdf1fbf-b431-4666-8625-08906eb37c71" providerId="ADAL" clId="{A88467AB-DA97-4EB0-9414-568F8F07C8C5}" dt="2022-09-12T12:09:55.500" v="897" actId="1038"/>
          <ac:picMkLst>
            <pc:docMk/>
            <pc:sldMk cId="1725002506" sldId="256"/>
            <ac:picMk id="53" creationId="{176A6BC6-4396-5848-D19F-8D03DEF218DC}"/>
          </ac:picMkLst>
        </pc:picChg>
        <pc:picChg chg="add mod">
          <ac:chgData name="Sebastian Spannekrebs" userId="dfdf1fbf-b431-4666-8625-08906eb37c71" providerId="ADAL" clId="{A88467AB-DA97-4EB0-9414-568F8F07C8C5}" dt="2022-09-12T12:07:18.936" v="798" actId="1076"/>
          <ac:picMkLst>
            <pc:docMk/>
            <pc:sldMk cId="1725002506" sldId="256"/>
            <ac:picMk id="60" creationId="{33AC6D14-1B40-DB63-6E1E-44FC4702ABE6}"/>
          </ac:picMkLst>
        </pc:picChg>
        <pc:picChg chg="add mod">
          <ac:chgData name="Sebastian Spannekrebs" userId="dfdf1fbf-b431-4666-8625-08906eb37c71" providerId="ADAL" clId="{A88467AB-DA97-4EB0-9414-568F8F07C8C5}" dt="2022-09-12T12:08:12.992" v="841" actId="1038"/>
          <ac:picMkLst>
            <pc:docMk/>
            <pc:sldMk cId="1725002506" sldId="256"/>
            <ac:picMk id="62" creationId="{94C9B754-8B1C-86AB-E69C-AFE7BFDF8EE8}"/>
          </ac:picMkLst>
        </pc:picChg>
        <pc:picChg chg="add mod">
          <ac:chgData name="Sebastian Spannekrebs" userId="dfdf1fbf-b431-4666-8625-08906eb37c71" providerId="ADAL" clId="{A88467AB-DA97-4EB0-9414-568F8F07C8C5}" dt="2022-09-12T12:14:22.854" v="1144" actId="1035"/>
          <ac:picMkLst>
            <pc:docMk/>
            <pc:sldMk cId="1725002506" sldId="256"/>
            <ac:picMk id="66" creationId="{9A2A3F27-59F5-7D33-BEB5-5EC3D6682FDC}"/>
          </ac:picMkLst>
        </pc:picChg>
        <pc:picChg chg="add del mod">
          <ac:chgData name="Sebastian Spannekrebs" userId="dfdf1fbf-b431-4666-8625-08906eb37c71" providerId="ADAL" clId="{A88467AB-DA97-4EB0-9414-568F8F07C8C5}" dt="2022-09-12T12:10:46.119" v="916" actId="478"/>
          <ac:picMkLst>
            <pc:docMk/>
            <pc:sldMk cId="1725002506" sldId="256"/>
            <ac:picMk id="68" creationId="{6FFA7396-B314-FA54-496E-DD8694009B8E}"/>
          </ac:picMkLst>
        </pc:picChg>
        <pc:picChg chg="add mod">
          <ac:chgData name="Sebastian Spannekrebs" userId="dfdf1fbf-b431-4666-8625-08906eb37c71" providerId="ADAL" clId="{A88467AB-DA97-4EB0-9414-568F8F07C8C5}" dt="2022-09-12T12:13:37.902" v="1086" actId="1036"/>
          <ac:picMkLst>
            <pc:docMk/>
            <pc:sldMk cId="1725002506" sldId="256"/>
            <ac:picMk id="69" creationId="{E3CCEBAD-7DE6-37B9-471E-EF20F265F83B}"/>
          </ac:picMkLst>
        </pc:picChg>
        <pc:picChg chg="add mod">
          <ac:chgData name="Sebastian Spannekrebs" userId="dfdf1fbf-b431-4666-8625-08906eb37c71" providerId="ADAL" clId="{A88467AB-DA97-4EB0-9414-568F8F07C8C5}" dt="2022-09-12T12:14:44.653" v="1157" actId="1037"/>
          <ac:picMkLst>
            <pc:docMk/>
            <pc:sldMk cId="1725002506" sldId="256"/>
            <ac:picMk id="73" creationId="{256C42C1-84DE-D1B5-9210-CA0B5CE8AE08}"/>
          </ac:picMkLst>
        </pc:picChg>
        <pc:cxnChg chg="mod">
          <ac:chgData name="Sebastian Spannekrebs" userId="dfdf1fbf-b431-4666-8625-08906eb37c71" providerId="ADAL" clId="{A88467AB-DA97-4EB0-9414-568F8F07C8C5}" dt="2022-09-12T12:02:39.318" v="730" actId="1036"/>
          <ac:cxnSpMkLst>
            <pc:docMk/>
            <pc:sldMk cId="1725002506" sldId="256"/>
            <ac:cxnSpMk id="11" creationId="{E41FAE4A-4FDA-4E94-49A2-3C923ACC948A}"/>
          </ac:cxnSpMkLst>
        </pc:cxnChg>
        <pc:cxnChg chg="add mod">
          <ac:chgData name="Sebastian Spannekrebs" userId="dfdf1fbf-b431-4666-8625-08906eb37c71" providerId="ADAL" clId="{A88467AB-DA97-4EB0-9414-568F8F07C8C5}" dt="2022-09-12T12:09:55.500" v="897" actId="1038"/>
          <ac:cxnSpMkLst>
            <pc:docMk/>
            <pc:sldMk cId="1725002506" sldId="256"/>
            <ac:cxnSpMk id="29" creationId="{A69F30AA-CFA7-763B-D214-903E8D634B80}"/>
          </ac:cxnSpMkLst>
        </pc:cxnChg>
        <pc:cxnChg chg="add mod">
          <ac:chgData name="Sebastian Spannekrebs" userId="dfdf1fbf-b431-4666-8625-08906eb37c71" providerId="ADAL" clId="{A88467AB-DA97-4EB0-9414-568F8F07C8C5}" dt="2022-09-12T12:09:55.500" v="897" actId="1038"/>
          <ac:cxnSpMkLst>
            <pc:docMk/>
            <pc:sldMk cId="1725002506" sldId="256"/>
            <ac:cxnSpMk id="47" creationId="{4FE01F00-6B11-7D40-52EA-145BE49026FB}"/>
          </ac:cxnSpMkLst>
        </pc:cxnChg>
        <pc:cxnChg chg="add mod">
          <ac:chgData name="Sebastian Spannekrebs" userId="dfdf1fbf-b431-4666-8625-08906eb37c71" providerId="ADAL" clId="{A88467AB-DA97-4EB0-9414-568F8F07C8C5}" dt="2022-09-12T12:09:55.500" v="897" actId="1038"/>
          <ac:cxnSpMkLst>
            <pc:docMk/>
            <pc:sldMk cId="1725002506" sldId="256"/>
            <ac:cxnSpMk id="64" creationId="{09A096DB-219C-007D-F795-E599F2867EAF}"/>
          </ac:cxnSpMkLst>
        </pc:cxnChg>
      </pc:sldChg>
      <pc:sldChg chg="addSp modSp new mod">
        <pc:chgData name="Sebastian Spannekrebs" userId="dfdf1fbf-b431-4666-8625-08906eb37c71" providerId="ADAL" clId="{A88467AB-DA97-4EB0-9414-568F8F07C8C5}" dt="2022-09-12T12:45:54.644" v="3960" actId="20577"/>
        <pc:sldMkLst>
          <pc:docMk/>
          <pc:sldMk cId="1284364357" sldId="257"/>
        </pc:sldMkLst>
        <pc:spChg chg="mod">
          <ac:chgData name="Sebastian Spannekrebs" userId="dfdf1fbf-b431-4666-8625-08906eb37c71" providerId="ADAL" clId="{A88467AB-DA97-4EB0-9414-568F8F07C8C5}" dt="2022-09-12T12:45:24.566" v="3938" actId="1036"/>
          <ac:spMkLst>
            <pc:docMk/>
            <pc:sldMk cId="1284364357" sldId="257"/>
            <ac:spMk id="2" creationId="{D7DD3AD3-DEEF-8874-63FD-D291E1D1F679}"/>
          </ac:spMkLst>
        </pc:spChg>
        <pc:spChg chg="mod">
          <ac:chgData name="Sebastian Spannekrebs" userId="dfdf1fbf-b431-4666-8625-08906eb37c71" providerId="ADAL" clId="{A88467AB-DA97-4EB0-9414-568F8F07C8C5}" dt="2022-09-12T12:45:24.566" v="3938" actId="1036"/>
          <ac:spMkLst>
            <pc:docMk/>
            <pc:sldMk cId="1284364357" sldId="257"/>
            <ac:spMk id="3" creationId="{767FCAD9-959D-D220-B70A-8D44F777A24B}"/>
          </ac:spMkLst>
        </pc:spChg>
        <pc:spChg chg="add mod">
          <ac:chgData name="Sebastian Spannekrebs" userId="dfdf1fbf-b431-4666-8625-08906eb37c71" providerId="ADAL" clId="{A88467AB-DA97-4EB0-9414-568F8F07C8C5}" dt="2022-09-12T12:45:24.566" v="3938" actId="1036"/>
          <ac:spMkLst>
            <pc:docMk/>
            <pc:sldMk cId="1284364357" sldId="257"/>
            <ac:spMk id="4" creationId="{AB30B5C5-A857-A695-33C9-AE8F700A4955}"/>
          </ac:spMkLst>
        </pc:spChg>
        <pc:spChg chg="add mod">
          <ac:chgData name="Sebastian Spannekrebs" userId="dfdf1fbf-b431-4666-8625-08906eb37c71" providerId="ADAL" clId="{A88467AB-DA97-4EB0-9414-568F8F07C8C5}" dt="2022-09-12T12:45:54.644" v="3960" actId="20577"/>
          <ac:spMkLst>
            <pc:docMk/>
            <pc:sldMk cId="1284364357" sldId="257"/>
            <ac:spMk id="5" creationId="{231B1967-00A2-0687-EB9C-CECA9569EF9B}"/>
          </ac:spMkLst>
        </pc:spChg>
        <pc:spChg chg="add mod">
          <ac:chgData name="Sebastian Spannekrebs" userId="dfdf1fbf-b431-4666-8625-08906eb37c71" providerId="ADAL" clId="{A88467AB-DA97-4EB0-9414-568F8F07C8C5}" dt="2022-09-12T12:45:24.566" v="3938" actId="1036"/>
          <ac:spMkLst>
            <pc:docMk/>
            <pc:sldMk cId="1284364357" sldId="257"/>
            <ac:spMk id="6" creationId="{1347DC80-E7B6-54ED-3B65-BB30F7A0B704}"/>
          </ac:spMkLst>
        </pc:spChg>
        <pc:cxnChg chg="add mod">
          <ac:chgData name="Sebastian Spannekrebs" userId="dfdf1fbf-b431-4666-8625-08906eb37c71" providerId="ADAL" clId="{A88467AB-DA97-4EB0-9414-568F8F07C8C5}" dt="2022-09-12T12:45:24.566" v="3938" actId="1036"/>
          <ac:cxnSpMkLst>
            <pc:docMk/>
            <pc:sldMk cId="1284364357" sldId="257"/>
            <ac:cxnSpMk id="8" creationId="{5E0C7E53-8BDE-C2A0-4553-683A79C78C40}"/>
          </ac:cxnSpMkLst>
        </pc:cxnChg>
        <pc:cxnChg chg="add mod">
          <ac:chgData name="Sebastian Spannekrebs" userId="dfdf1fbf-b431-4666-8625-08906eb37c71" providerId="ADAL" clId="{A88467AB-DA97-4EB0-9414-568F8F07C8C5}" dt="2022-09-12T12:45:29.887" v="3943" actId="1037"/>
          <ac:cxnSpMkLst>
            <pc:docMk/>
            <pc:sldMk cId="1284364357" sldId="257"/>
            <ac:cxnSpMk id="10" creationId="{B9E01791-B951-8B72-4BCA-D3387B7575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E4F1A-4746-DFB5-BF77-8C163DC9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4905DC-1CDB-D064-5466-B635FD595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30ACC-B0C6-3473-378B-F1506A73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9BCB7-7D5A-9A20-B708-2EB32676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7454B-C8A3-41F2-2D76-4D438B13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64DCA-8D3D-750F-1749-E8AC114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9B4894-9F03-5C6A-A701-97189C18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91887-9E74-8777-11E8-7CC1187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D9038-6809-35C5-7BC3-94413076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1E9BB1-6C50-AF86-A0E8-B0B159D3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F31E84-8D1F-2A44-A11E-B8CB956D9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3A0B98-A2BD-9624-4DCB-7F8CE7BB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4E5A8-F7D9-E08D-BCE8-480656B5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A237C-E293-4855-7E52-4D076CF1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105EA-2D79-BCF0-5D82-F97E296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99B68-76AD-2DC5-15A3-B5FC8BE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7652B8-BF33-4357-6634-11D0F69E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DFE2D-BEFD-1936-ECD9-9B4DB516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1DCF6-42C9-4916-EE00-D64542B0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C2D10-CA48-9193-AE49-3A8F4E68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1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B65C0-F56F-68E6-0060-B1B3E689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A5167-DF4E-D36A-7D49-BE79CAD6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AE2B3-DC07-F63F-8A1E-3BE09F7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9FFFC-78EF-AF43-1DDF-5907DAFA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53784-A6B1-736F-73F1-873269B2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3C345-A693-D8AD-8D5E-4F64337E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9B514-8CA1-3109-9AA5-299CDE17C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AE11F-E166-8E78-E9EE-FB7CB2B8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021120-A224-255A-A90A-1AF279D6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FC270-4D3E-B3D7-FA74-BD7A3824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E9E0D-A5D6-B2ED-AF1D-A226DD9B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325D0-23EE-36F9-3E50-431E5FB7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6C705-8BAF-FA0E-3911-DBDD40A7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41A13-651C-2BB5-A9A2-F75CADD1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B8B8A-0168-2977-FEED-46183D6FA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85C524-C556-775A-48FB-6E6D47DE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BF215C-AB38-E63C-0D55-DBC3DF56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15A819-82B9-406C-AF32-E76C13F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2320AB-6DA1-9B5D-E215-1C4200B5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6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E3C7E-56E5-EDDD-F9D6-14A3CBBA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62AED6-889D-B703-5B53-42BB3E51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B0BAB-2D39-35D8-B765-59F9AB9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4D9C2-6286-25A0-81F3-83500231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7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5E9A63-F4CA-6682-A2BE-59C1CAB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1793F9-20C9-AF3B-4B1A-311A5C1F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8F5F0-5F8A-5F9C-2A68-DB6E7163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9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8FE3-1594-FB81-A6A6-194628A8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DF4F9-0E5B-B685-9A9B-C97BD8E3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F3922-9DB5-3F23-B3A9-826CB16E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265A5-0574-B78A-4D68-15C91680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BF9B3-B965-736A-FD53-F161510B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300EB-DD31-148A-FDCA-24D625B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5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F736-E827-C916-3CD3-9D83B7F9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8C027-F405-BDDB-E0B4-ED714ADCD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94A366-2800-B045-E7BC-18BE146F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ED4E-62E8-9844-224D-B396CB75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35ACE-AA5C-F35C-C243-901E9D60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36DC5-1E75-203E-6151-A837A1E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3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CD790-EC4B-3DAD-32B6-832518E1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25E8D-4327-DA53-9285-F245F4F8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A4CEB-35F0-1954-E861-E93A60BF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7684-320C-4A81-B092-FDD245A5D2A2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86F90-15CE-3A39-B0C7-D89090DA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4FBB7-68A6-7FDA-502B-93452877B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B479-3067-4A1F-BB29-5168EDCC64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D3AD3-DEEF-8874-63FD-D291E1D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de-DE" sz="1600" dirty="0"/>
              <a:t>Phase 1: Beschreibung der </a:t>
            </a:r>
            <a:r>
              <a:rPr lang="de-DE" sz="1600" dirty="0" err="1"/>
              <a:t>Geschäftsprozesszenarien</a:t>
            </a:r>
            <a:r>
              <a:rPr lang="de-DE" sz="1600" dirty="0"/>
              <a:t> des 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FCAD9-959D-D220-B70A-8D44F777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16"/>
            <a:ext cx="10515600" cy="1924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00" b="1" dirty="0"/>
              <a:t>Analyse der Vorgaben</a:t>
            </a:r>
          </a:p>
          <a:p>
            <a:pPr lvl="1"/>
            <a:r>
              <a:rPr lang="de-DE" sz="1200" dirty="0"/>
              <a:t>bestehende Grundrisse oder neu anzulegende Grundrisse durch Nutzer</a:t>
            </a:r>
          </a:p>
          <a:p>
            <a:pPr lvl="1"/>
            <a:r>
              <a:rPr lang="de-DE" sz="1200" dirty="0"/>
              <a:t>Bestandsinformationen wie Kundendaten oder vorhandene Grafiken könnten integriert werden.</a:t>
            </a:r>
          </a:p>
          <a:p>
            <a:pPr lvl="1"/>
            <a:r>
              <a:rPr lang="de-DE" sz="1200" dirty="0"/>
              <a:t>Es soll eine grafische Nutzeroberfläche mit Piktogrammen zum auswählen erstellt werden</a:t>
            </a:r>
          </a:p>
          <a:p>
            <a:pPr lvl="1"/>
            <a:r>
              <a:rPr lang="de-DE" sz="1200" dirty="0"/>
              <a:t>Nur relevante Nutzerevents (neu, einfügen oder kopieren etc.) sollen im Programm eingesetzt werden</a:t>
            </a:r>
          </a:p>
          <a:p>
            <a:pPr lvl="1"/>
            <a:r>
              <a:rPr lang="de-DE" sz="1200" dirty="0"/>
              <a:t>Die erstellte Grafik soll als Datei gespeichert werden</a:t>
            </a:r>
          </a:p>
          <a:p>
            <a:pPr lvl="1"/>
            <a:r>
              <a:rPr lang="de-DE" sz="1200" dirty="0"/>
              <a:t>Die gespeicherte Grafik soll wieder geladen und weiter und bearbeitet werden können.</a:t>
            </a:r>
          </a:p>
          <a:p>
            <a:pPr lvl="1"/>
            <a:r>
              <a:rPr lang="de-DE" sz="1200" dirty="0"/>
              <a:t>Nur vorhandenen IT-Komponenten sind im Leistungsumfang der IT </a:t>
            </a:r>
            <a:r>
              <a:rPr lang="de-DE" sz="1200" dirty="0" err="1"/>
              <a:t>SystemHausDD</a:t>
            </a:r>
            <a:r>
              <a:rPr lang="de-DE" sz="1200" dirty="0"/>
              <a:t> GmbH abgebildet.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30B5C5-A857-A695-33C9-AE8F700A4955}"/>
              </a:ext>
            </a:extLst>
          </p:cNvPr>
          <p:cNvSpPr txBox="1">
            <a:spLocks/>
          </p:cNvSpPr>
          <p:nvPr/>
        </p:nvSpPr>
        <p:spPr>
          <a:xfrm>
            <a:off x="838200" y="3135385"/>
            <a:ext cx="10515600" cy="26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100" b="1" dirty="0"/>
              <a:t>Mögliche Plattformen zur Softwareentwicklung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1B1967-00A2-0687-EB9C-CECA9569EF9B}"/>
              </a:ext>
            </a:extLst>
          </p:cNvPr>
          <p:cNvSpPr txBox="1"/>
          <p:nvPr/>
        </p:nvSpPr>
        <p:spPr>
          <a:xfrm>
            <a:off x="1249959" y="3473042"/>
            <a:ext cx="26760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JAVA / JAVAFX-Framework:</a:t>
            </a:r>
          </a:p>
          <a:p>
            <a:endParaRPr lang="de-DE" sz="1000" dirty="0"/>
          </a:p>
          <a:p>
            <a:r>
              <a:rPr lang="de-DE" sz="1000" b="1" dirty="0"/>
              <a:t>Pro: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Entwickler ist bereits mit der Entwicklungstechnik vertraut und ist daher in der Lage am schnellsten positive Resultate zu erzielen.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Kurze Entwicklungszeit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Modifizierbares und </a:t>
            </a:r>
            <a:r>
              <a:rPr lang="de-DE" sz="1000" dirty="0" err="1"/>
              <a:t>Modularisierbares</a:t>
            </a:r>
            <a:r>
              <a:rPr lang="de-DE" sz="1000" dirty="0"/>
              <a:t> System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Umwandlung in echte APP möglich.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OOP</a:t>
            </a:r>
          </a:p>
          <a:p>
            <a:r>
              <a:rPr lang="de-DE" sz="1000" dirty="0"/>
              <a:t>Kontra: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Nur von einem Entwickler bearbeitbar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JVM führt zu beginn langsam aus.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Veraltete Programmiertechnik und GUI Entwicklung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Nicht Zeitgemäß</a:t>
            </a:r>
          </a:p>
          <a:p>
            <a:pPr marL="285750" indent="-285750">
              <a:buFontTx/>
              <a:buChar char="-"/>
            </a:pPr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47DC80-E7B6-54ED-3B65-BB30F7A0B704}"/>
              </a:ext>
            </a:extLst>
          </p:cNvPr>
          <p:cNvSpPr txBox="1"/>
          <p:nvPr/>
        </p:nvSpPr>
        <p:spPr>
          <a:xfrm>
            <a:off x="4472730" y="3540926"/>
            <a:ext cx="2676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Typescript</a:t>
            </a:r>
            <a:r>
              <a:rPr lang="de-DE" sz="1000" dirty="0"/>
              <a:t> / Angular</a:t>
            </a:r>
          </a:p>
          <a:p>
            <a:endParaRPr lang="de-DE" sz="1000" dirty="0"/>
          </a:p>
          <a:p>
            <a:r>
              <a:rPr lang="de-DE" sz="1000" b="1" dirty="0"/>
              <a:t>Pro: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Moderne Programmierung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Im Browser aufrufbar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Schnelle Ausführung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Hohe Skalierbarkeit</a:t>
            </a:r>
          </a:p>
          <a:p>
            <a:r>
              <a:rPr lang="de-DE" sz="1000" b="1" dirty="0"/>
              <a:t>Kontra: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Entwickler ist sich unsicher in der Entwicklung da Übung fehlt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Eventuelle lange und mögliche fehlerhafte Entwicklung mit schlechten Endresultat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E0C7E53-8BDE-C2A0-4553-683A79C78C40}"/>
              </a:ext>
            </a:extLst>
          </p:cNvPr>
          <p:cNvCxnSpPr/>
          <p:nvPr/>
        </p:nvCxnSpPr>
        <p:spPr>
          <a:xfrm>
            <a:off x="4093828" y="3540926"/>
            <a:ext cx="0" cy="280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9E01791-B951-8B72-4BCA-D3387B7575D8}"/>
              </a:ext>
            </a:extLst>
          </p:cNvPr>
          <p:cNvCxnSpPr/>
          <p:nvPr/>
        </p:nvCxnSpPr>
        <p:spPr>
          <a:xfrm>
            <a:off x="889233" y="914400"/>
            <a:ext cx="9739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6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1091C1-F26A-DA64-4712-0B4DC609070F}"/>
              </a:ext>
            </a:extLst>
          </p:cNvPr>
          <p:cNvSpPr/>
          <p:nvPr/>
        </p:nvSpPr>
        <p:spPr>
          <a:xfrm>
            <a:off x="1149292" y="698255"/>
            <a:ext cx="10276514" cy="5637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2DB9968-DED9-9FA1-E471-66A5D567CC73}"/>
              </a:ext>
            </a:extLst>
          </p:cNvPr>
          <p:cNvSpPr/>
          <p:nvPr/>
        </p:nvSpPr>
        <p:spPr>
          <a:xfrm>
            <a:off x="1516311" y="2081868"/>
            <a:ext cx="9622173" cy="3928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46941E-FFD0-6890-DDFB-98478D045AF0}"/>
              </a:ext>
            </a:extLst>
          </p:cNvPr>
          <p:cNvSpPr/>
          <p:nvPr/>
        </p:nvSpPr>
        <p:spPr>
          <a:xfrm>
            <a:off x="1149292" y="1248561"/>
            <a:ext cx="10276514" cy="655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Hinzufügen">
            <a:extLst>
              <a:ext uri="{FF2B5EF4-FFF2-40B4-BE49-F238E27FC236}">
                <a16:creationId xmlns:a16="http://schemas.microsoft.com/office/drawing/2014/main" id="{F6982102-3BD7-2A08-0BD1-A67561D7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163" y="1289807"/>
            <a:ext cx="152396" cy="15239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41FAE4A-4FDA-4E94-49A2-3C923ACC948A}"/>
              </a:ext>
            </a:extLst>
          </p:cNvPr>
          <p:cNvCxnSpPr/>
          <p:nvPr/>
        </p:nvCxnSpPr>
        <p:spPr>
          <a:xfrm>
            <a:off x="2380374" y="1239469"/>
            <a:ext cx="0" cy="65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BF0068B-6C64-7D99-DFFA-C8EAFDFEF202}"/>
              </a:ext>
            </a:extLst>
          </p:cNvPr>
          <p:cNvSpPr txBox="1"/>
          <p:nvPr/>
        </p:nvSpPr>
        <p:spPr>
          <a:xfrm>
            <a:off x="1365306" y="1275061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Neues Datenblatt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02935B-76F8-EEAD-0CE5-ABA1154ACFC5}"/>
              </a:ext>
            </a:extLst>
          </p:cNvPr>
          <p:cNvSpPr/>
          <p:nvPr/>
        </p:nvSpPr>
        <p:spPr>
          <a:xfrm>
            <a:off x="1234228" y="1275061"/>
            <a:ext cx="182105" cy="1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Schere">
            <a:extLst>
              <a:ext uri="{FF2B5EF4-FFF2-40B4-BE49-F238E27FC236}">
                <a16:creationId xmlns:a16="http://schemas.microsoft.com/office/drawing/2014/main" id="{6B780134-7551-DA7B-D808-70858E799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839" y="1478272"/>
            <a:ext cx="182109" cy="18210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D117EE-7435-AB73-6182-23CD50EBF57F}"/>
              </a:ext>
            </a:extLst>
          </p:cNvPr>
          <p:cNvSpPr txBox="1"/>
          <p:nvPr/>
        </p:nvSpPr>
        <p:spPr>
          <a:xfrm>
            <a:off x="1366704" y="1452628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Ausschneiden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407A5E-11C2-03E1-8ABB-7A2FF07EA92D}"/>
              </a:ext>
            </a:extLst>
          </p:cNvPr>
          <p:cNvSpPr/>
          <p:nvPr/>
        </p:nvSpPr>
        <p:spPr>
          <a:xfrm>
            <a:off x="1235626" y="1477795"/>
            <a:ext cx="182105" cy="1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DE2CC0F-8D60-3408-BE40-3658441B1193}"/>
              </a:ext>
            </a:extLst>
          </p:cNvPr>
          <p:cNvSpPr/>
          <p:nvPr/>
        </p:nvSpPr>
        <p:spPr>
          <a:xfrm>
            <a:off x="1237024" y="1680529"/>
            <a:ext cx="182105" cy="1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6DE9C6F-EAEE-40C0-912B-1B818A0FD964}"/>
              </a:ext>
            </a:extLst>
          </p:cNvPr>
          <p:cNvSpPr txBox="1"/>
          <p:nvPr/>
        </p:nvSpPr>
        <p:spPr>
          <a:xfrm>
            <a:off x="1376491" y="1655362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Einfügen</a:t>
            </a:r>
          </a:p>
        </p:txBody>
      </p:sp>
      <p:pic>
        <p:nvPicPr>
          <p:cNvPr id="22" name="Grafik 21" descr="Klemmbrett">
            <a:extLst>
              <a:ext uri="{FF2B5EF4-FFF2-40B4-BE49-F238E27FC236}">
                <a16:creationId xmlns:a16="http://schemas.microsoft.com/office/drawing/2014/main" id="{11D26202-C648-EDF7-3125-D367B4455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8067" y="1678145"/>
            <a:ext cx="169877" cy="16987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8304F4-ECF6-784E-F676-7ABF8659D05C}"/>
              </a:ext>
            </a:extLst>
          </p:cNvPr>
          <p:cNvSpPr txBox="1"/>
          <p:nvPr/>
        </p:nvSpPr>
        <p:spPr>
          <a:xfrm>
            <a:off x="2960614" y="1432862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IT Komponenten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6D78BF5-35E1-2D17-6518-A50EF309E487}"/>
              </a:ext>
            </a:extLst>
          </p:cNvPr>
          <p:cNvSpPr/>
          <p:nvPr/>
        </p:nvSpPr>
        <p:spPr>
          <a:xfrm>
            <a:off x="2505335" y="1360884"/>
            <a:ext cx="465063" cy="37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Dokument">
            <a:extLst>
              <a:ext uri="{FF2B5EF4-FFF2-40B4-BE49-F238E27FC236}">
                <a16:creationId xmlns:a16="http://schemas.microsoft.com/office/drawing/2014/main" id="{AB2698A8-41EE-0961-1A77-9CDE373CF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5119" y="1392728"/>
            <a:ext cx="295712" cy="295712"/>
          </a:xfrm>
          <a:prstGeom prst="rect">
            <a:avLst/>
          </a:prstGeom>
        </p:spPr>
      </p:pic>
      <p:pic>
        <p:nvPicPr>
          <p:cNvPr id="28" name="Grafik 27" descr="Wiedergeben">
            <a:extLst>
              <a:ext uri="{FF2B5EF4-FFF2-40B4-BE49-F238E27FC236}">
                <a16:creationId xmlns:a16="http://schemas.microsoft.com/office/drawing/2014/main" id="{4D5C8B65-55BB-7DA0-CC68-FA706FA9D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652314" y="1725334"/>
            <a:ext cx="161488" cy="161488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9F30AA-CFA7-763B-D214-903E8D634B80}"/>
              </a:ext>
            </a:extLst>
          </p:cNvPr>
          <p:cNvCxnSpPr/>
          <p:nvPr/>
        </p:nvCxnSpPr>
        <p:spPr>
          <a:xfrm>
            <a:off x="3891791" y="1239469"/>
            <a:ext cx="0" cy="65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25821FE5-CFD2-7D97-2846-B6F6CDCB475E}"/>
              </a:ext>
            </a:extLst>
          </p:cNvPr>
          <p:cNvSpPr/>
          <p:nvPr/>
        </p:nvSpPr>
        <p:spPr>
          <a:xfrm>
            <a:off x="3965717" y="1318939"/>
            <a:ext cx="165152" cy="15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FE01F00-6B11-7D40-52EA-145BE49026FB}"/>
              </a:ext>
            </a:extLst>
          </p:cNvPr>
          <p:cNvCxnSpPr>
            <a:cxnSpLocks/>
          </p:cNvCxnSpPr>
          <p:nvPr/>
        </p:nvCxnSpPr>
        <p:spPr>
          <a:xfrm flipV="1">
            <a:off x="4007837" y="1369273"/>
            <a:ext cx="57169" cy="5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0BFBE5A-4CBE-35AD-665F-B87DA394A7D8}"/>
              </a:ext>
            </a:extLst>
          </p:cNvPr>
          <p:cNvSpPr txBox="1"/>
          <p:nvPr/>
        </p:nvSpPr>
        <p:spPr>
          <a:xfrm>
            <a:off x="4073570" y="1306457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Linie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7BB728-3F76-3B7C-CE24-B08F4C73B47D}"/>
              </a:ext>
            </a:extLst>
          </p:cNvPr>
          <p:cNvSpPr/>
          <p:nvPr/>
        </p:nvSpPr>
        <p:spPr>
          <a:xfrm>
            <a:off x="3965717" y="1507028"/>
            <a:ext cx="165147" cy="16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2935B85-684D-B137-9449-7459EE820D62}"/>
              </a:ext>
            </a:extLst>
          </p:cNvPr>
          <p:cNvSpPr txBox="1"/>
          <p:nvPr/>
        </p:nvSpPr>
        <p:spPr>
          <a:xfrm>
            <a:off x="4074968" y="1509191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Rechteck</a:t>
            </a:r>
          </a:p>
        </p:txBody>
      </p:sp>
      <p:pic>
        <p:nvPicPr>
          <p:cNvPr id="53" name="Grafik 52" descr="Radierer">
            <a:extLst>
              <a:ext uri="{FF2B5EF4-FFF2-40B4-BE49-F238E27FC236}">
                <a16:creationId xmlns:a16="http://schemas.microsoft.com/office/drawing/2014/main" id="{176A6BC6-4396-5848-D19F-8D03DEF21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4543" y="1719216"/>
            <a:ext cx="136321" cy="136321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5F345FA3-9BF1-A442-CD9C-BA597C42BCA4}"/>
              </a:ext>
            </a:extLst>
          </p:cNvPr>
          <p:cNvSpPr/>
          <p:nvPr/>
        </p:nvSpPr>
        <p:spPr>
          <a:xfrm>
            <a:off x="3967115" y="1709762"/>
            <a:ext cx="165147" cy="16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12C9DD8-7E3D-C599-EB18-6BC0B1760C05}"/>
              </a:ext>
            </a:extLst>
          </p:cNvPr>
          <p:cNvSpPr txBox="1"/>
          <p:nvPr/>
        </p:nvSpPr>
        <p:spPr>
          <a:xfrm>
            <a:off x="4076366" y="1678369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Löschen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6FAFB85-10A7-D64D-B406-2264489DB3C1}"/>
              </a:ext>
            </a:extLst>
          </p:cNvPr>
          <p:cNvSpPr txBox="1"/>
          <p:nvPr/>
        </p:nvSpPr>
        <p:spPr>
          <a:xfrm>
            <a:off x="1154184" y="771088"/>
            <a:ext cx="10271615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IT </a:t>
            </a:r>
            <a:r>
              <a:rPr lang="de-DE" dirty="0" err="1"/>
              <a:t>SystemHausDD</a:t>
            </a:r>
            <a:r>
              <a:rPr lang="de-DE" dirty="0"/>
              <a:t> GmbH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015F4D0-95D0-F88C-7744-E4C1377384F2}"/>
              </a:ext>
            </a:extLst>
          </p:cNvPr>
          <p:cNvGrpSpPr/>
          <p:nvPr/>
        </p:nvGrpSpPr>
        <p:grpSpPr>
          <a:xfrm>
            <a:off x="2663838" y="1831016"/>
            <a:ext cx="1330006" cy="1282497"/>
            <a:chOff x="105910" y="2315105"/>
            <a:chExt cx="1330006" cy="1282497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FDAF404-DFDF-7025-6338-24519E5E8425}"/>
                </a:ext>
              </a:extLst>
            </p:cNvPr>
            <p:cNvSpPr/>
            <p:nvPr/>
          </p:nvSpPr>
          <p:spPr>
            <a:xfrm>
              <a:off x="156246" y="2365778"/>
              <a:ext cx="1180400" cy="1231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EA22AAD-C905-BD4D-4F76-A9591C0607B5}"/>
                </a:ext>
              </a:extLst>
            </p:cNvPr>
            <p:cNvSpPr/>
            <p:nvPr/>
          </p:nvSpPr>
          <p:spPr>
            <a:xfrm>
              <a:off x="157115" y="2357093"/>
              <a:ext cx="1180400" cy="131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83DD379-6096-CB65-D9A6-B8ACC6437307}"/>
                </a:ext>
              </a:extLst>
            </p:cNvPr>
            <p:cNvSpPr txBox="1"/>
            <p:nvPr/>
          </p:nvSpPr>
          <p:spPr>
            <a:xfrm>
              <a:off x="105910" y="2315105"/>
              <a:ext cx="101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Komponenten</a:t>
              </a:r>
            </a:p>
          </p:txBody>
        </p:sp>
        <p:pic>
          <p:nvPicPr>
            <p:cNvPr id="34" name="Grafik 33" descr="Datenbank">
              <a:extLst>
                <a:ext uri="{FF2B5EF4-FFF2-40B4-BE49-F238E27FC236}">
                  <a16:creationId xmlns:a16="http://schemas.microsoft.com/office/drawing/2014/main" id="{35ABFC08-8423-A67A-4533-944446EC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7959" y="2554383"/>
              <a:ext cx="178266" cy="178266"/>
            </a:xfrm>
            <a:prstGeom prst="rect">
              <a:avLst/>
            </a:prstGeom>
          </p:spPr>
        </p:pic>
        <p:pic>
          <p:nvPicPr>
            <p:cNvPr id="37" name="Grafik 36" descr="Computer">
              <a:extLst>
                <a:ext uri="{FF2B5EF4-FFF2-40B4-BE49-F238E27FC236}">
                  <a16:creationId xmlns:a16="http://schemas.microsoft.com/office/drawing/2014/main" id="{90E7125A-95E2-A808-1FF8-BA4F73F68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0404" y="2790899"/>
              <a:ext cx="203433" cy="203433"/>
            </a:xfrm>
            <a:prstGeom prst="rect">
              <a:avLst/>
            </a:prstGeom>
          </p:spPr>
        </p:pic>
        <p:pic>
          <p:nvPicPr>
            <p:cNvPr id="43" name="Grafik 42" descr="Verbunden">
              <a:extLst>
                <a:ext uri="{FF2B5EF4-FFF2-40B4-BE49-F238E27FC236}">
                  <a16:creationId xmlns:a16="http://schemas.microsoft.com/office/drawing/2014/main" id="{352B14B8-18A2-56E6-46E0-A832D22C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7959" y="3052582"/>
              <a:ext cx="188050" cy="188050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B850764-CFA1-AA34-505E-B0BD612D0DE9}"/>
                </a:ext>
              </a:extLst>
            </p:cNvPr>
            <p:cNvSpPr txBox="1"/>
            <p:nvPr/>
          </p:nvSpPr>
          <p:spPr>
            <a:xfrm>
              <a:off x="371914" y="2542285"/>
              <a:ext cx="101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Server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E71D3E8-228E-69DA-C0F9-4286EEBD10E1}"/>
                </a:ext>
              </a:extLst>
            </p:cNvPr>
            <p:cNvSpPr txBox="1"/>
            <p:nvPr/>
          </p:nvSpPr>
          <p:spPr>
            <a:xfrm>
              <a:off x="420848" y="2790899"/>
              <a:ext cx="101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Workstation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56F114BD-F469-344A-2235-98F8D69F3574}"/>
              </a:ext>
            </a:extLst>
          </p:cNvPr>
          <p:cNvSpPr txBox="1"/>
          <p:nvPr/>
        </p:nvSpPr>
        <p:spPr>
          <a:xfrm>
            <a:off x="2880899" y="2530939"/>
            <a:ext cx="11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Netzwerkverbindung</a:t>
            </a:r>
          </a:p>
        </p:txBody>
      </p:sp>
      <p:pic>
        <p:nvPicPr>
          <p:cNvPr id="60" name="Grafik 59" descr="Schließen">
            <a:extLst>
              <a:ext uri="{FF2B5EF4-FFF2-40B4-BE49-F238E27FC236}">
                <a16:creationId xmlns:a16="http://schemas.microsoft.com/office/drawing/2014/main" id="{33AC6D14-1B40-DB63-6E1E-44FC4702AB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81089" y="698733"/>
            <a:ext cx="144710" cy="144710"/>
          </a:xfrm>
          <a:prstGeom prst="rect">
            <a:avLst/>
          </a:prstGeom>
        </p:spPr>
      </p:pic>
      <p:pic>
        <p:nvPicPr>
          <p:cNvPr id="62" name="Grafik 61" descr="Minimieren">
            <a:extLst>
              <a:ext uri="{FF2B5EF4-FFF2-40B4-BE49-F238E27FC236}">
                <a16:creationId xmlns:a16="http://schemas.microsoft.com/office/drawing/2014/main" id="{94C9B754-8B1C-86AB-E69C-AFE7BFDF8E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40986" y="706808"/>
            <a:ext cx="161488" cy="161488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3CB67511-13B5-F016-E081-2AE43F84B482}"/>
              </a:ext>
            </a:extLst>
          </p:cNvPr>
          <p:cNvSpPr/>
          <p:nvPr/>
        </p:nvSpPr>
        <p:spPr>
          <a:xfrm>
            <a:off x="11123802" y="723586"/>
            <a:ext cx="123724" cy="119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09A096DB-219C-007D-F795-E599F2867EAF}"/>
              </a:ext>
            </a:extLst>
          </p:cNvPr>
          <p:cNvCxnSpPr/>
          <p:nvPr/>
        </p:nvCxnSpPr>
        <p:spPr>
          <a:xfrm>
            <a:off x="4781024" y="1248561"/>
            <a:ext cx="0" cy="65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fik 65" descr="Diskette">
            <a:extLst>
              <a:ext uri="{FF2B5EF4-FFF2-40B4-BE49-F238E27FC236}">
                <a16:creationId xmlns:a16="http://schemas.microsoft.com/office/drawing/2014/main" id="{9A2A3F27-59F5-7D33-BEB5-5EC3D6682F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19508" y="1280714"/>
            <a:ext cx="175437" cy="175437"/>
          </a:xfrm>
          <a:prstGeom prst="rect">
            <a:avLst/>
          </a:prstGeom>
        </p:spPr>
      </p:pic>
      <p:pic>
        <p:nvPicPr>
          <p:cNvPr id="69" name="Grafik 68" descr="Diskette">
            <a:extLst>
              <a:ext uri="{FF2B5EF4-FFF2-40B4-BE49-F238E27FC236}">
                <a16:creationId xmlns:a16="http://schemas.microsoft.com/office/drawing/2014/main" id="{E3CCEBAD-7DE6-37B9-471E-EF20F265F8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20906" y="1483448"/>
            <a:ext cx="175437" cy="17543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3E7BC30D-4AD8-4A79-CEB2-4D34A1E22292}"/>
              </a:ext>
            </a:extLst>
          </p:cNvPr>
          <p:cNvSpPr txBox="1"/>
          <p:nvPr/>
        </p:nvSpPr>
        <p:spPr>
          <a:xfrm>
            <a:off x="4955798" y="1274236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Speichern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7EA244F-10A9-2B98-EF15-426B09D9F9FA}"/>
              </a:ext>
            </a:extLst>
          </p:cNvPr>
          <p:cNvSpPr txBox="1"/>
          <p:nvPr/>
        </p:nvSpPr>
        <p:spPr>
          <a:xfrm>
            <a:off x="4948807" y="1468581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Speichern unter…</a:t>
            </a:r>
          </a:p>
        </p:txBody>
      </p:sp>
      <p:pic>
        <p:nvPicPr>
          <p:cNvPr id="73" name="Grafik 72" descr="Geöffneter Ordner">
            <a:extLst>
              <a:ext uri="{FF2B5EF4-FFF2-40B4-BE49-F238E27FC236}">
                <a16:creationId xmlns:a16="http://schemas.microsoft.com/office/drawing/2014/main" id="{256C42C1-84DE-D1B5-9210-CA0B5CE8AE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39942" y="1692949"/>
            <a:ext cx="153099" cy="153099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F51F58C-1006-4B15-A936-E87FCB9F06E9}"/>
              </a:ext>
            </a:extLst>
          </p:cNvPr>
          <p:cNvSpPr txBox="1"/>
          <p:nvPr/>
        </p:nvSpPr>
        <p:spPr>
          <a:xfrm>
            <a:off x="4958594" y="1654537"/>
            <a:ext cx="101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öffnen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DFC2864-E7E5-6763-7B48-F7CA5F6BB61C}"/>
              </a:ext>
            </a:extLst>
          </p:cNvPr>
          <p:cNvSpPr/>
          <p:nvPr/>
        </p:nvSpPr>
        <p:spPr>
          <a:xfrm>
            <a:off x="4823486" y="1288838"/>
            <a:ext cx="165147" cy="16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E92CC36-B2D9-7177-3400-80D09CB86573}"/>
              </a:ext>
            </a:extLst>
          </p:cNvPr>
          <p:cNvSpPr/>
          <p:nvPr/>
        </p:nvSpPr>
        <p:spPr>
          <a:xfrm>
            <a:off x="4824884" y="1701297"/>
            <a:ext cx="165147" cy="16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C2F943-B907-AEC6-C5FB-815CD6CFBF6B}"/>
              </a:ext>
            </a:extLst>
          </p:cNvPr>
          <p:cNvSpPr/>
          <p:nvPr/>
        </p:nvSpPr>
        <p:spPr>
          <a:xfrm>
            <a:off x="4826282" y="1492970"/>
            <a:ext cx="165147" cy="16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0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Phase 1: Beschreibung der Geschäftsprozesszenarien des Kunden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Spannekrebs</dc:creator>
  <cp:lastModifiedBy>Sebastian Spannekrebs</cp:lastModifiedBy>
  <cp:revision>1</cp:revision>
  <dcterms:created xsi:type="dcterms:W3CDTF">2022-09-12T11:40:21Z</dcterms:created>
  <dcterms:modified xsi:type="dcterms:W3CDTF">2022-09-12T12:45:59Z</dcterms:modified>
</cp:coreProperties>
</file>