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461EA8-8DF3-06A2-B4B6-834BC6C54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F700168-7597-D037-D4B8-40DA384D9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7EF4095-50B2-073C-6257-1F7D0BBEC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B17F-22E2-4D63-8934-82F4A5222EDB}" type="datetimeFigureOut">
              <a:rPr lang="tr-TR" smtClean="0"/>
              <a:t>13.08.2024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1ECDEE1-00AD-BC30-5B90-4EA1B07B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75DDF21-73D7-CB25-B7DB-CB1707A7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6500-83F8-4E7D-B4D2-A1BBDBB203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184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15F52E-2AE5-551D-10A7-367B5BBC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8E9AA86-DA31-A692-A438-6502C916F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895284E-F52F-C34B-67F5-EA74A672C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B17F-22E2-4D63-8934-82F4A5222EDB}" type="datetimeFigureOut">
              <a:rPr lang="tr-TR" smtClean="0"/>
              <a:t>13.08.2024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6233280-15DD-5B2C-5255-B2D8A5A7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ACA8EC4-3892-A513-A4D1-FA8911F8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6500-83F8-4E7D-B4D2-A1BBDBB203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265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8064CBA-155A-0847-83AB-675BEF8B0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9BA0CBF-A91D-C600-4071-AB7B1B03B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CA41E7-D480-4C03-31F7-22138A06D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B17F-22E2-4D63-8934-82F4A5222EDB}" type="datetimeFigureOut">
              <a:rPr lang="tr-TR" smtClean="0"/>
              <a:t>13.08.2024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FC4CC92-CC36-5D16-140A-EB8435F7C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777E278-3C4D-5663-44F1-03FF4E102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6500-83F8-4E7D-B4D2-A1BBDBB203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513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56F848-3B12-A0EF-92CD-BFDB90CC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92EED93-6237-A7DA-6ECD-EE62390F3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A5125D2-257A-E2C8-BA02-E16A304C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B17F-22E2-4D63-8934-82F4A5222EDB}" type="datetimeFigureOut">
              <a:rPr lang="tr-TR" smtClean="0"/>
              <a:t>13.08.2024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C48A334-8E46-482A-B039-99B37A06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DE854CA-C3F1-27B7-7A11-C280F8C24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6500-83F8-4E7D-B4D2-A1BBDBB203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573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A1DFDD-24AB-CA88-D5F3-1CC13BAAC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DA4C20A-156E-93B1-9946-215A59F0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89D909C-832E-9C87-1BFC-607AAE09F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B17F-22E2-4D63-8934-82F4A5222EDB}" type="datetimeFigureOut">
              <a:rPr lang="tr-TR" smtClean="0"/>
              <a:t>13.08.2024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3572F8E-0BF7-D1CF-447A-74BBDF80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FE6563D-14D3-F2AB-70A7-82AA3889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6500-83F8-4E7D-B4D2-A1BBDBB203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793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905D4F-451B-218D-F6D0-8C1644F01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DB6971-06C1-557D-4E77-2CF444713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407AA64-BF5F-9E23-2A45-2D09EA2C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197D066-89D6-3C63-4396-F7C2B778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B17F-22E2-4D63-8934-82F4A5222EDB}" type="datetimeFigureOut">
              <a:rPr lang="tr-TR" smtClean="0"/>
              <a:t>13.08.2024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1EF6CA7-8B11-563D-3A72-AFBEAA26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4596076-5813-534B-B981-2D4F0A98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6500-83F8-4E7D-B4D2-A1BBDBB203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545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EEB0CC-B9AD-C136-7367-C5EB956A8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A20E52B-53CA-B5CC-D1BB-D7036FE99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682523E-AD51-4F58-5CFD-D86A92199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6C57B250-C1C2-9C81-D458-CFB8E8393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116F5B4-02FB-40C9-100E-E9B6D0842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DEEFB156-90CF-B1F2-3C0E-A62ACC077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B17F-22E2-4D63-8934-82F4A5222EDB}" type="datetimeFigureOut">
              <a:rPr lang="tr-TR" smtClean="0"/>
              <a:t>13.08.2024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6D17C567-7854-EEDB-D950-07FD81FB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844135F-F9BE-6F50-6FC4-FC0EEED2D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6500-83F8-4E7D-B4D2-A1BBDBB203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824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1D4F39-56FD-EFAA-D894-9ADE665BB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5F79F647-6B53-E76F-63DA-6F9E9A42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B17F-22E2-4D63-8934-82F4A5222EDB}" type="datetimeFigureOut">
              <a:rPr lang="tr-TR" smtClean="0"/>
              <a:t>13.08.2024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7FF8596-9F32-D5E3-12AC-4BD7CEE1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0C7BC1B-ED57-9A7F-4F8A-311EBDF5D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6500-83F8-4E7D-B4D2-A1BBDBB203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7336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F2F11E4A-48AD-9950-DF62-831AE9C1C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B17F-22E2-4D63-8934-82F4A5222EDB}" type="datetimeFigureOut">
              <a:rPr lang="tr-TR" smtClean="0"/>
              <a:t>13.08.2024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F1609FB-C86C-AD55-BCDC-663E0A90F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59B232E-13B1-2A41-732D-940F666E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6500-83F8-4E7D-B4D2-A1BBDBB203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6619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5FDD76-989E-86C0-1EF5-F98E92354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23E043-D252-B796-2B4A-E5C71DDC0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275A5DC-03A4-6186-8CC5-22633E3D2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FBAEEF4-E634-C129-29AD-541854C25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B17F-22E2-4D63-8934-82F4A5222EDB}" type="datetimeFigureOut">
              <a:rPr lang="tr-TR" smtClean="0"/>
              <a:t>13.08.2024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F7F038F-AF26-966D-6AD1-AD66DC4B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048E99B-35F2-6AEA-00F0-4C126BBC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6500-83F8-4E7D-B4D2-A1BBDBB203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092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956B91-6C2A-A826-5A96-9F6B91F2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4D75CB0-27E8-A7BD-9E15-07714A063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AF52B83-A40C-4E6F-BD7A-89B38A9B3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C2ECF61-8ACB-F568-3130-29AA98230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B17F-22E2-4D63-8934-82F4A5222EDB}" type="datetimeFigureOut">
              <a:rPr lang="tr-TR" smtClean="0"/>
              <a:t>13.08.2024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F9658A6-EB1F-8E33-CA7C-62C78BDFF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19D72A8-B996-B9B4-AF1C-188C89FA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6500-83F8-4E7D-B4D2-A1BBDBB203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506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1429B4D-BD32-4F2A-9132-CBEDBE57D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DA13FFE-0744-AC51-F555-BABBB401B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C6706CB-BBE6-BB57-6438-199AABE3C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FB17F-22E2-4D63-8934-82F4A5222EDB}" type="datetimeFigureOut">
              <a:rPr lang="tr-TR" smtClean="0"/>
              <a:t>13.08.2024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AA23962-9FC5-4DA1-C420-9D9FD0A8E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A5CA722-E13A-FF8F-9D42-FE806B913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F6500-83F8-4E7D-B4D2-A1BBDBB203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35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 26">
            <a:extLst>
              <a:ext uri="{FF2B5EF4-FFF2-40B4-BE49-F238E27FC236}">
                <a16:creationId xmlns:a16="http://schemas.microsoft.com/office/drawing/2014/main" id="{B12C344C-939F-626B-850D-78E9D04AA34C}"/>
              </a:ext>
            </a:extLst>
          </p:cNvPr>
          <p:cNvGrpSpPr/>
          <p:nvPr/>
        </p:nvGrpSpPr>
        <p:grpSpPr>
          <a:xfrm>
            <a:off x="693576" y="1026367"/>
            <a:ext cx="10473658" cy="2415391"/>
            <a:chOff x="693576" y="1026367"/>
            <a:chExt cx="10473658" cy="2415391"/>
          </a:xfrm>
        </p:grpSpPr>
        <p:grpSp>
          <p:nvGrpSpPr>
            <p:cNvPr id="22" name="Grup 21">
              <a:extLst>
                <a:ext uri="{FF2B5EF4-FFF2-40B4-BE49-F238E27FC236}">
                  <a16:creationId xmlns:a16="http://schemas.microsoft.com/office/drawing/2014/main" id="{D9F92584-B110-188C-9325-DADE8ECA4A7D}"/>
                </a:ext>
              </a:extLst>
            </p:cNvPr>
            <p:cNvGrpSpPr/>
            <p:nvPr/>
          </p:nvGrpSpPr>
          <p:grpSpPr>
            <a:xfrm>
              <a:off x="693576" y="1026367"/>
              <a:ext cx="2945363" cy="2415391"/>
              <a:chOff x="693576" y="1026367"/>
              <a:chExt cx="2945363" cy="2415391"/>
            </a:xfrm>
          </p:grpSpPr>
          <p:sp>
            <p:nvSpPr>
              <p:cNvPr id="10" name="Metin kutusu 9">
                <a:extLst>
                  <a:ext uri="{FF2B5EF4-FFF2-40B4-BE49-F238E27FC236}">
                    <a16:creationId xmlns:a16="http://schemas.microsoft.com/office/drawing/2014/main" id="{D46F532E-FC36-B0C9-318C-E3260EE20713}"/>
                  </a:ext>
                </a:extLst>
              </p:cNvPr>
              <p:cNvSpPr txBox="1"/>
              <p:nvPr/>
            </p:nvSpPr>
            <p:spPr>
              <a:xfrm>
                <a:off x="1052810" y="3103204"/>
                <a:ext cx="21273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Database: </a:t>
                </a:r>
                <a:r>
                  <a:rPr lang="tr-T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MySql</a:t>
                </a:r>
                <a:endParaRPr lang="tr-T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Dikdörtgen: Köşeleri Yuvarlatılmış 12">
                <a:extLst>
                  <a:ext uri="{FF2B5EF4-FFF2-40B4-BE49-F238E27FC236}">
                    <a16:creationId xmlns:a16="http://schemas.microsoft.com/office/drawing/2014/main" id="{08625849-17E7-22C5-68B7-0338F1C55758}"/>
                  </a:ext>
                </a:extLst>
              </p:cNvPr>
              <p:cNvSpPr/>
              <p:nvPr/>
            </p:nvSpPr>
            <p:spPr>
              <a:xfrm>
                <a:off x="693576" y="1026367"/>
                <a:ext cx="2738535" cy="2142634"/>
              </a:xfrm>
              <a:prstGeom prst="round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grpSp>
            <p:nvGrpSpPr>
              <p:cNvPr id="21" name="Grup 20">
                <a:extLst>
                  <a:ext uri="{FF2B5EF4-FFF2-40B4-BE49-F238E27FC236}">
                    <a16:creationId xmlns:a16="http://schemas.microsoft.com/office/drawing/2014/main" id="{E0B2DDA0-3918-6C26-DF4A-861BB8262C9A}"/>
                  </a:ext>
                </a:extLst>
              </p:cNvPr>
              <p:cNvGrpSpPr/>
              <p:nvPr/>
            </p:nvGrpSpPr>
            <p:grpSpPr>
              <a:xfrm>
                <a:off x="1511560" y="1661088"/>
                <a:ext cx="2127379" cy="1081305"/>
                <a:chOff x="1511560" y="1661088"/>
                <a:chExt cx="2127379" cy="1081305"/>
              </a:xfrm>
            </p:grpSpPr>
            <p:pic>
              <p:nvPicPr>
                <p:cNvPr id="1026" name="Picture 2" descr="Database Special Lineal color icon">
                  <a:extLst>
                    <a:ext uri="{FF2B5EF4-FFF2-40B4-BE49-F238E27FC236}">
                      <a16:creationId xmlns:a16="http://schemas.microsoft.com/office/drawing/2014/main" id="{7345ACE0-4E33-4CE3-533A-0CE1D280C96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11560" y="1661088"/>
                  <a:ext cx="873191" cy="87319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Metin kutusu 16">
                  <a:extLst>
                    <a:ext uri="{FF2B5EF4-FFF2-40B4-BE49-F238E27FC236}">
                      <a16:creationId xmlns:a16="http://schemas.microsoft.com/office/drawing/2014/main" id="{3570B4F4-FAE0-23A5-83CA-E63E018E200B}"/>
                    </a:ext>
                  </a:extLst>
                </p:cNvPr>
                <p:cNvSpPr txBox="1"/>
                <p:nvPr/>
              </p:nvSpPr>
              <p:spPr>
                <a:xfrm>
                  <a:off x="1511560" y="2465394"/>
                  <a:ext cx="212737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2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Routine_db</a:t>
                  </a:r>
                  <a:endParaRPr lang="tr-T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F9719CCC-8102-9185-8E7F-1AEE1EDC6263}"/>
                </a:ext>
              </a:extLst>
            </p:cNvPr>
            <p:cNvGrpSpPr/>
            <p:nvPr/>
          </p:nvGrpSpPr>
          <p:grpSpPr>
            <a:xfrm>
              <a:off x="4530791" y="1029476"/>
              <a:ext cx="3252084" cy="2400620"/>
              <a:chOff x="4530791" y="1029476"/>
              <a:chExt cx="3252084" cy="2400620"/>
            </a:xfrm>
          </p:grpSpPr>
          <p:grpSp>
            <p:nvGrpSpPr>
              <p:cNvPr id="23" name="Grup 22">
                <a:extLst>
                  <a:ext uri="{FF2B5EF4-FFF2-40B4-BE49-F238E27FC236}">
                    <a16:creationId xmlns:a16="http://schemas.microsoft.com/office/drawing/2014/main" id="{1A78BB0B-BCAC-DC95-1295-319150EB21B9}"/>
                  </a:ext>
                </a:extLst>
              </p:cNvPr>
              <p:cNvGrpSpPr/>
              <p:nvPr/>
            </p:nvGrpSpPr>
            <p:grpSpPr>
              <a:xfrm>
                <a:off x="4530791" y="1029476"/>
                <a:ext cx="2738535" cy="2400620"/>
                <a:chOff x="4530791" y="1029476"/>
                <a:chExt cx="2738535" cy="2400620"/>
              </a:xfrm>
            </p:grpSpPr>
            <p:sp>
              <p:nvSpPr>
                <p:cNvPr id="11" name="Metin kutusu 10">
                  <a:extLst>
                    <a:ext uri="{FF2B5EF4-FFF2-40B4-BE49-F238E27FC236}">
                      <a16:creationId xmlns:a16="http://schemas.microsoft.com/office/drawing/2014/main" id="{CBCA4AA5-66A4-4312-2C77-A4A1AD96E48A}"/>
                    </a:ext>
                  </a:extLst>
                </p:cNvPr>
                <p:cNvSpPr txBox="1"/>
                <p:nvPr/>
              </p:nvSpPr>
              <p:spPr>
                <a:xfrm>
                  <a:off x="4697186" y="3091542"/>
                  <a:ext cx="257214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BackEnd</a:t>
                  </a:r>
                  <a:r>
                    <a:rPr lang="tr-TR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: Spring-</a:t>
                  </a:r>
                  <a:r>
                    <a:rPr lang="tr-TR" sz="16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boot</a:t>
                  </a:r>
                  <a:endParaRPr lang="tr-TR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Dikdörtgen: Köşeleri Yuvarlatılmış 13">
                  <a:extLst>
                    <a:ext uri="{FF2B5EF4-FFF2-40B4-BE49-F238E27FC236}">
                      <a16:creationId xmlns:a16="http://schemas.microsoft.com/office/drawing/2014/main" id="{86F4FB46-0B42-5E9B-0E92-041321F504F6}"/>
                    </a:ext>
                  </a:extLst>
                </p:cNvPr>
                <p:cNvSpPr/>
                <p:nvPr/>
              </p:nvSpPr>
              <p:spPr>
                <a:xfrm>
                  <a:off x="4530791" y="1029476"/>
                  <a:ext cx="2738535" cy="2142635"/>
                </a:xfrm>
                <a:prstGeom prst="round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</p:grpSp>
          <p:grpSp>
            <p:nvGrpSpPr>
              <p:cNvPr id="24" name="Grup 23">
                <a:extLst>
                  <a:ext uri="{FF2B5EF4-FFF2-40B4-BE49-F238E27FC236}">
                    <a16:creationId xmlns:a16="http://schemas.microsoft.com/office/drawing/2014/main" id="{9DCB2501-9809-1DF6-1E59-D5C27D641997}"/>
                  </a:ext>
                </a:extLst>
              </p:cNvPr>
              <p:cNvGrpSpPr/>
              <p:nvPr/>
            </p:nvGrpSpPr>
            <p:grpSpPr>
              <a:xfrm>
                <a:off x="5547000" y="1133573"/>
                <a:ext cx="2235875" cy="1920181"/>
                <a:chOff x="5547000" y="1133573"/>
                <a:chExt cx="2235875" cy="1920181"/>
              </a:xfrm>
            </p:grpSpPr>
            <p:pic>
              <p:nvPicPr>
                <p:cNvPr id="1028" name="Picture 4">
                  <a:extLst>
                    <a:ext uri="{FF2B5EF4-FFF2-40B4-BE49-F238E27FC236}">
                      <a16:creationId xmlns:a16="http://schemas.microsoft.com/office/drawing/2014/main" id="{721097B2-1DD5-84EB-7D5A-0FE46041854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47001" y="1133573"/>
                  <a:ext cx="695227" cy="69522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Picture 4">
                  <a:extLst>
                    <a:ext uri="{FF2B5EF4-FFF2-40B4-BE49-F238E27FC236}">
                      <a16:creationId xmlns:a16="http://schemas.microsoft.com/office/drawing/2014/main" id="{CBA35EE0-7280-1D58-99AB-533CEE7F5A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47000" y="2100793"/>
                  <a:ext cx="695227" cy="69522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8" name="Metin kutusu 17">
                  <a:extLst>
                    <a:ext uri="{FF2B5EF4-FFF2-40B4-BE49-F238E27FC236}">
                      <a16:creationId xmlns:a16="http://schemas.microsoft.com/office/drawing/2014/main" id="{65591032-C22C-9491-A14B-E53C8D020486}"/>
                    </a:ext>
                  </a:extLst>
                </p:cNvPr>
                <p:cNvSpPr txBox="1"/>
                <p:nvPr/>
              </p:nvSpPr>
              <p:spPr>
                <a:xfrm>
                  <a:off x="5655496" y="1783510"/>
                  <a:ext cx="212737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def</a:t>
                  </a:r>
                </a:p>
              </p:txBody>
            </p:sp>
            <p:sp>
              <p:nvSpPr>
                <p:cNvPr id="19" name="Metin kutusu 18">
                  <a:extLst>
                    <a:ext uri="{FF2B5EF4-FFF2-40B4-BE49-F238E27FC236}">
                      <a16:creationId xmlns:a16="http://schemas.microsoft.com/office/drawing/2014/main" id="{AEA3A022-57A2-44CA-7538-E005E8F9CBB3}"/>
                    </a:ext>
                  </a:extLst>
                </p:cNvPr>
                <p:cNvSpPr txBox="1"/>
                <p:nvPr/>
              </p:nvSpPr>
              <p:spPr>
                <a:xfrm>
                  <a:off x="5655495" y="2776755"/>
                  <a:ext cx="212737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2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mainapp</a:t>
                  </a:r>
                  <a:endParaRPr lang="tr-T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" name="Grup 25">
              <a:extLst>
                <a:ext uri="{FF2B5EF4-FFF2-40B4-BE49-F238E27FC236}">
                  <a16:creationId xmlns:a16="http://schemas.microsoft.com/office/drawing/2014/main" id="{B4CC7463-8C2D-DF6E-93A7-6A5547FE6565}"/>
                </a:ext>
              </a:extLst>
            </p:cNvPr>
            <p:cNvGrpSpPr/>
            <p:nvPr/>
          </p:nvGrpSpPr>
          <p:grpSpPr>
            <a:xfrm>
              <a:off x="8357118" y="1026367"/>
              <a:ext cx="2810116" cy="2403729"/>
              <a:chOff x="8357118" y="1026367"/>
              <a:chExt cx="2810116" cy="2403729"/>
            </a:xfrm>
          </p:grpSpPr>
          <p:sp>
            <p:nvSpPr>
              <p:cNvPr id="12" name="Metin kutusu 11">
                <a:extLst>
                  <a:ext uri="{FF2B5EF4-FFF2-40B4-BE49-F238E27FC236}">
                    <a16:creationId xmlns:a16="http://schemas.microsoft.com/office/drawing/2014/main" id="{A54D8E1D-2784-C2AF-170B-4A207BED06C7}"/>
                  </a:ext>
                </a:extLst>
              </p:cNvPr>
              <p:cNvSpPr txBox="1"/>
              <p:nvPr/>
            </p:nvSpPr>
            <p:spPr>
              <a:xfrm>
                <a:off x="8662695" y="3091542"/>
                <a:ext cx="21273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Frontend</a:t>
                </a:r>
                <a:r>
                  <a:rPr lang="tr-T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tr-T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Angular</a:t>
                </a:r>
                <a:endParaRPr lang="tr-T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Dikdörtgen: Köşeleri Yuvarlatılmış 14">
                <a:extLst>
                  <a:ext uri="{FF2B5EF4-FFF2-40B4-BE49-F238E27FC236}">
                    <a16:creationId xmlns:a16="http://schemas.microsoft.com/office/drawing/2014/main" id="{54255FB7-2A2A-675B-B1CE-33B7EE7CD5C1}"/>
                  </a:ext>
                </a:extLst>
              </p:cNvPr>
              <p:cNvSpPr/>
              <p:nvPr/>
            </p:nvSpPr>
            <p:spPr>
              <a:xfrm>
                <a:off x="8357118" y="1026367"/>
                <a:ext cx="2738535" cy="2142634"/>
              </a:xfrm>
              <a:prstGeom prst="round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0" name="Metin kutusu 19">
                <a:extLst>
                  <a:ext uri="{FF2B5EF4-FFF2-40B4-BE49-F238E27FC236}">
                    <a16:creationId xmlns:a16="http://schemas.microsoft.com/office/drawing/2014/main" id="{B46F9967-688F-DEB3-D061-A7EF81216238}"/>
                  </a:ext>
                </a:extLst>
              </p:cNvPr>
              <p:cNvSpPr txBox="1"/>
              <p:nvPr/>
            </p:nvSpPr>
            <p:spPr>
              <a:xfrm>
                <a:off x="9039855" y="2395779"/>
                <a:ext cx="21273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Routine</a:t>
                </a:r>
                <a:r>
                  <a:rPr lang="tr-T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12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frontend</a:t>
                </a:r>
                <a:endParaRPr lang="tr-TR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032" name="Picture 8" descr="Angular Icon Logo PNG Vector (SVG) Free Download">
                <a:extLst>
                  <a:ext uri="{FF2B5EF4-FFF2-40B4-BE49-F238E27FC236}">
                    <a16:creationId xmlns:a16="http://schemas.microsoft.com/office/drawing/2014/main" id="{63F69341-E501-BC38-7CD2-E965B33DA6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80617" y="1661088"/>
                <a:ext cx="691534" cy="7330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669142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16</Words>
  <Application>Microsoft Office PowerPoint</Application>
  <PresentationFormat>Geniş ekran</PresentationFormat>
  <Paragraphs>7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Teması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Feyyaz ALICI</dc:creator>
  <cp:lastModifiedBy>Feyyaz ALICI</cp:lastModifiedBy>
  <cp:revision>1</cp:revision>
  <dcterms:created xsi:type="dcterms:W3CDTF">2024-08-13T08:33:24Z</dcterms:created>
  <dcterms:modified xsi:type="dcterms:W3CDTF">2024-08-13T11:14:31Z</dcterms:modified>
</cp:coreProperties>
</file>