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3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4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787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76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0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3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87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2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1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4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77D1-99B7-411C-9ACD-B3F485D11565}" type="datetimeFigureOut">
              <a:rPr lang="tr-TR" smtClean="0"/>
              <a:t>25.09.2022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B8232-A27E-47FF-9F10-D9825D290A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7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43691"/>
            <a:ext cx="9144000" cy="653143"/>
          </a:xfrm>
        </p:spPr>
        <p:txBody>
          <a:bodyPr>
            <a:noAutofit/>
          </a:bodyPr>
          <a:lstStyle/>
          <a:p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ACTİONS CLASS</a:t>
            </a:r>
            <a:endParaRPr lang="tr-TR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13953" y="796835"/>
            <a:ext cx="11168743" cy="572153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à"/>
            </a:pPr>
            <a:endParaRPr lang="tr-TR" sz="2000" b="1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tr-TR" sz="2000" b="1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tr-TR" sz="8000" b="1" dirty="0" err="1" smtClean="0"/>
              <a:t>TestNg’de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Actions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class’ini</a:t>
            </a:r>
            <a:r>
              <a:rPr lang="tr-TR" sz="8000" b="1" dirty="0" smtClean="0"/>
              <a:t> kullanarak </a:t>
            </a:r>
            <a:r>
              <a:rPr lang="tr-TR" sz="8000" b="1" dirty="0" err="1" smtClean="0"/>
              <a:t>mouse</a:t>
            </a:r>
            <a:r>
              <a:rPr lang="tr-TR" sz="8000" b="1" dirty="0" smtClean="0"/>
              <a:t> ve klavye</a:t>
            </a:r>
            <a:br>
              <a:rPr lang="tr-TR" sz="8000" b="1" dirty="0" smtClean="0"/>
            </a:br>
            <a:r>
              <a:rPr lang="tr-TR" sz="8000" b="1" dirty="0" smtClean="0"/>
              <a:t>ile </a:t>
            </a:r>
            <a:r>
              <a:rPr lang="tr-TR" sz="8000" b="1" dirty="0" err="1" smtClean="0"/>
              <a:t>yapabilecegimiz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tum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islevleri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gerceklestirebiliriz</a:t>
            </a:r>
            <a:r>
              <a:rPr lang="tr-TR" sz="8000" dirty="0" smtClean="0"/>
              <a:t> </a:t>
            </a:r>
          </a:p>
          <a:p>
            <a:pPr algn="l"/>
            <a:endParaRPr lang="tr-TR" sz="6400" dirty="0" smtClean="0"/>
          </a:p>
          <a:p>
            <a:pPr marL="342900" indent="-342900" algn="l">
              <a:buFont typeface="Wingdings" panose="05000000000000000000" pitchFamily="2" charset="2"/>
              <a:buChar char="à"/>
            </a:pPr>
            <a:r>
              <a:rPr lang="tr-TR" sz="8000" b="1" dirty="0" err="1" smtClean="0"/>
              <a:t>Actions</a:t>
            </a:r>
            <a:r>
              <a:rPr lang="tr-TR" sz="8000" b="1" dirty="0" smtClean="0"/>
              <a:t> </a:t>
            </a:r>
            <a:r>
              <a:rPr lang="tr-TR" sz="8000" b="1" dirty="0"/>
              <a:t>Class</a:t>
            </a:r>
            <a:r>
              <a:rPr lang="tr-TR" sz="8000" dirty="0" smtClean="0"/>
              <a:t> </a:t>
            </a:r>
            <a:r>
              <a:rPr lang="tr-TR" sz="8000" b="1" dirty="0" smtClean="0"/>
              <a:t>sayesinde </a:t>
            </a:r>
            <a:r>
              <a:rPr lang="tr-TR" sz="8000" b="1" dirty="0" err="1" smtClean="0"/>
              <a:t>mause</a:t>
            </a:r>
            <a:r>
              <a:rPr lang="tr-TR" sz="8000" b="1" dirty="0" smtClean="0"/>
              <a:t> ve klavye ile yapabileceğimiz                                                                                                                                                            birçok işlemi kolaylıkla yapabiliriz</a:t>
            </a:r>
          </a:p>
          <a:p>
            <a:pPr marL="342900" indent="-342900" algn="l">
              <a:buFont typeface="Wingdings" panose="05000000000000000000" pitchFamily="2" charset="2"/>
              <a:buChar char="à"/>
            </a:pPr>
            <a:endParaRPr lang="tr-TR" sz="6400" b="1" dirty="0" smtClean="0"/>
          </a:p>
          <a:p>
            <a:pPr algn="l"/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1. ADIM : </a:t>
            </a:r>
            <a:r>
              <a:rPr lang="tr-TR" sz="8000" b="1" dirty="0" err="1" smtClean="0">
                <a:solidFill>
                  <a:schemeClr val="accent6">
                    <a:lumMod val="75000"/>
                  </a:schemeClr>
                </a:solidFill>
              </a:rPr>
              <a:t>Actions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objesi oluşturulur</a:t>
            </a:r>
          </a:p>
          <a:p>
            <a:pPr algn="l"/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</a:t>
            </a:r>
            <a:r>
              <a:rPr lang="tr-TR" sz="8000" b="1" dirty="0" err="1" smtClean="0"/>
              <a:t>Actions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actions</a:t>
            </a:r>
            <a:r>
              <a:rPr lang="tr-TR" sz="8000" b="1" dirty="0" smtClean="0"/>
              <a:t> = </a:t>
            </a:r>
            <a:r>
              <a:rPr lang="tr-TR" sz="8000" b="1" dirty="0" err="1" smtClean="0"/>
              <a:t>new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Actions</a:t>
            </a:r>
            <a:r>
              <a:rPr lang="tr-TR" sz="8000" b="1" dirty="0" smtClean="0"/>
              <a:t>(</a:t>
            </a:r>
            <a:r>
              <a:rPr lang="tr-TR" sz="8000" b="1" dirty="0" err="1" smtClean="0"/>
              <a:t>driver</a:t>
            </a:r>
            <a:r>
              <a:rPr lang="tr-TR" sz="8000" b="1" dirty="0" smtClean="0"/>
              <a:t>);</a:t>
            </a:r>
          </a:p>
          <a:p>
            <a:pPr algn="l"/>
            <a:endParaRPr lang="tr-TR" sz="8000" b="1" dirty="0" smtClean="0"/>
          </a:p>
          <a:p>
            <a:pPr algn="l"/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2.ADIM : Bir  </a:t>
            </a:r>
            <a:r>
              <a:rPr lang="tr-TR" sz="8000" b="1" dirty="0" err="1" smtClean="0">
                <a:solidFill>
                  <a:schemeClr val="accent6">
                    <a:lumMod val="75000"/>
                  </a:schemeClr>
                </a:solidFill>
              </a:rPr>
              <a:t>WebElement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oluşturulur</a:t>
            </a:r>
          </a:p>
          <a:p>
            <a:pPr algn="l"/>
            <a:r>
              <a:rPr lang="tr-TR" sz="8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</a:t>
            </a:r>
            <a:r>
              <a:rPr lang="tr-TR" sz="8000" b="1" dirty="0" err="1" smtClean="0"/>
              <a:t>WebElement</a:t>
            </a:r>
            <a:r>
              <a:rPr lang="tr-TR" sz="8000" b="1" dirty="0" smtClean="0"/>
              <a:t> element = </a:t>
            </a:r>
            <a:r>
              <a:rPr lang="tr-TR" sz="8000" b="1" dirty="0" err="1" smtClean="0"/>
              <a:t>driver.findElement</a:t>
            </a:r>
            <a:r>
              <a:rPr lang="tr-TR" sz="8000" b="1" dirty="0" smtClean="0"/>
              <a:t>(By.id(</a:t>
            </a:r>
            <a:r>
              <a:rPr lang="tr-TR" sz="8000" b="1" dirty="0"/>
              <a:t>"ID"));</a:t>
            </a:r>
            <a:r>
              <a:rPr lang="tr-TR" sz="8000" dirty="0" smtClean="0"/>
              <a:t> </a:t>
            </a:r>
          </a:p>
          <a:p>
            <a:pPr algn="l"/>
            <a:endParaRPr lang="tr-TR" sz="8000" dirty="0"/>
          </a:p>
          <a:p>
            <a:pPr algn="l"/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3.ADIM : </a:t>
            </a:r>
            <a:r>
              <a:rPr lang="tr-TR" sz="8000" b="1" dirty="0" err="1" smtClean="0">
                <a:solidFill>
                  <a:schemeClr val="accent6">
                    <a:lumMod val="75000"/>
                  </a:schemeClr>
                </a:solidFill>
              </a:rPr>
              <a:t>Olusturulan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8000" b="1" dirty="0" err="1" smtClean="0">
                <a:solidFill>
                  <a:schemeClr val="accent6">
                    <a:lumMod val="75000"/>
                  </a:schemeClr>
                </a:solidFill>
              </a:rPr>
              <a:t>WebElement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üzerinde </a:t>
            </a:r>
            <a:r>
              <a:rPr lang="tr-TR" sz="8000" b="1" dirty="0" err="1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 gerçekleştirilir</a:t>
            </a:r>
          </a:p>
          <a:p>
            <a:pPr algn="l"/>
            <a:r>
              <a:rPr lang="tr-TR" sz="8000" dirty="0" smtClean="0"/>
              <a:t>                                                                 </a:t>
            </a:r>
            <a:r>
              <a:rPr lang="tr-TR" sz="8000" b="1" dirty="0" err="1" smtClean="0"/>
              <a:t>actions.click</a:t>
            </a:r>
            <a:r>
              <a:rPr lang="tr-TR" sz="8000" b="1" dirty="0" smtClean="0"/>
              <a:t>(element</a:t>
            </a:r>
            <a:r>
              <a:rPr lang="tr-TR" sz="8000" b="1" dirty="0"/>
              <a:t>).</a:t>
            </a:r>
            <a:r>
              <a:rPr lang="tr-TR" sz="8000" b="1" dirty="0" err="1"/>
              <a:t>perform</a:t>
            </a:r>
            <a:r>
              <a:rPr lang="tr-TR" sz="8000" b="1" dirty="0"/>
              <a:t>( );</a:t>
            </a:r>
            <a:r>
              <a:rPr lang="tr-TR" sz="8000" dirty="0" smtClean="0"/>
              <a:t> </a:t>
            </a:r>
            <a:br>
              <a:rPr lang="tr-TR" sz="80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8000" b="1" dirty="0" smtClean="0">
                <a:solidFill>
                  <a:schemeClr val="accent6">
                    <a:lumMod val="75000"/>
                  </a:schemeClr>
                </a:solidFill>
              </a:rPr>
              <a:t>NOT : </a:t>
            </a:r>
            <a:r>
              <a:rPr lang="tr-TR" sz="8000" b="1" dirty="0"/>
              <a:t>A</a:t>
            </a:r>
            <a:r>
              <a:rPr lang="tr-TR" sz="8000" b="1" dirty="0" smtClean="0"/>
              <a:t>ction </a:t>
            </a:r>
            <a:r>
              <a:rPr lang="tr-TR" sz="8000" b="1" dirty="0" err="1"/>
              <a:t>objesi’ni</a:t>
            </a:r>
            <a:r>
              <a:rPr lang="tr-TR" sz="8000" b="1" dirty="0"/>
              <a:t> bir kere </a:t>
            </a:r>
            <a:r>
              <a:rPr lang="tr-TR" sz="8000" b="1" dirty="0" err="1"/>
              <a:t>olusturunca</a:t>
            </a:r>
            <a:r>
              <a:rPr lang="tr-TR" sz="8000" b="1" dirty="0"/>
              <a:t>, </a:t>
            </a:r>
            <a:r>
              <a:rPr lang="tr-TR" sz="8000" b="1" dirty="0" err="1"/>
              <a:t>istediginiz</a:t>
            </a:r>
            <a:r>
              <a:rPr lang="tr-TR" sz="8000" b="1" dirty="0"/>
              <a:t> kadar </a:t>
            </a:r>
            <a:r>
              <a:rPr lang="tr-TR" sz="8000" b="1" dirty="0" err="1"/>
              <a:t>action</a:t>
            </a:r>
            <a:r>
              <a:rPr lang="tr-TR" sz="8000" b="1" dirty="0"/>
              <a:t>. ile </a:t>
            </a:r>
            <a:r>
              <a:rPr lang="tr-TR" sz="8000" b="1" dirty="0" err="1"/>
              <a:t>baslayan</a:t>
            </a:r>
            <a:r>
              <a:rPr lang="tr-TR" sz="8000" b="1" dirty="0"/>
              <a:t> </a:t>
            </a:r>
            <a:endParaRPr lang="tr-TR" sz="8000" b="1" dirty="0" smtClean="0"/>
          </a:p>
          <a:p>
            <a:pPr algn="l"/>
            <a:r>
              <a:rPr lang="tr-TR" sz="8000" b="1" dirty="0" smtClean="0"/>
              <a:t>           komut </a:t>
            </a:r>
            <a:r>
              <a:rPr lang="tr-TR" sz="8000" b="1" dirty="0"/>
              <a:t>yazar ve </a:t>
            </a:r>
            <a:r>
              <a:rPr lang="tr-TR" sz="8000" b="1" dirty="0" err="1" smtClean="0"/>
              <a:t>calismasi</a:t>
            </a:r>
            <a:r>
              <a:rPr lang="tr-TR" sz="8000" b="1" dirty="0" smtClean="0"/>
              <a:t> </a:t>
            </a:r>
            <a:r>
              <a:rPr lang="tr-TR" sz="8000" b="1" dirty="0" err="1" smtClean="0"/>
              <a:t>icin</a:t>
            </a:r>
            <a:r>
              <a:rPr lang="tr-TR" sz="8000" b="1" dirty="0" smtClean="0"/>
              <a:t> </a:t>
            </a:r>
            <a:r>
              <a:rPr lang="tr-TR" sz="8000" b="1" dirty="0"/>
              <a:t>sonuna </a:t>
            </a:r>
            <a:r>
              <a:rPr lang="tr-TR" sz="8000" b="1" dirty="0" err="1"/>
              <a:t>perform</a:t>
            </a:r>
            <a:r>
              <a:rPr lang="tr-TR" sz="8000" b="1" dirty="0"/>
              <a:t>( ) </a:t>
            </a:r>
            <a:r>
              <a:rPr lang="tr-TR" sz="8000" b="1" dirty="0" err="1"/>
              <a:t>yazariz</a:t>
            </a:r>
            <a:r>
              <a:rPr lang="tr-TR" sz="8000" b="1" dirty="0"/>
              <a:t>.</a:t>
            </a:r>
            <a:r>
              <a:rPr lang="tr-TR" sz="8000" dirty="0" smtClean="0"/>
              <a:t> </a:t>
            </a:r>
            <a:br>
              <a:rPr lang="tr-TR" sz="8000" dirty="0" smtClean="0"/>
            </a:br>
            <a:endParaRPr lang="tr-TR" sz="8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</a:rPr>
              <a:t>                    </a:t>
            </a:r>
          </a:p>
          <a:p>
            <a:pPr algn="l"/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18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371600" y="561703"/>
            <a:ext cx="944444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accent6">
                    <a:lumMod val="75000"/>
                  </a:schemeClr>
                </a:solidFill>
              </a:rPr>
              <a:t>Mouse Base </a:t>
            </a:r>
            <a:r>
              <a:rPr lang="tr-TR" sz="2000" b="1" dirty="0" err="1">
                <a:solidFill>
                  <a:schemeClr val="accent6">
                    <a:lumMod val="75000"/>
                  </a:schemeClr>
                </a:solidFill>
              </a:rPr>
              <a:t>Actions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tr-TR" sz="2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</a:rPr>
              <a:t>(Mouse </a:t>
            </a:r>
            <a:r>
              <a:rPr lang="tr-TR" sz="2000" b="1" dirty="0" err="1" smtClean="0">
                <a:solidFill>
                  <a:schemeClr val="accent6">
                    <a:lumMod val="75000"/>
                  </a:schemeClr>
                </a:solidFill>
              </a:rPr>
              <a:t>Aksiyonlari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 smtClean="0"/>
          </a:p>
          <a:p>
            <a:endParaRPr lang="tr-TR" dirty="0"/>
          </a:p>
          <a:p>
            <a:r>
              <a:rPr lang="tr-TR" dirty="0" smtClean="0"/>
              <a:t>➢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doubleClick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 err="1"/>
              <a:t>WebElement’e</a:t>
            </a:r>
            <a:r>
              <a:rPr lang="tr-TR" b="1" dirty="0"/>
              <a:t> çift tıklama </a:t>
            </a:r>
            <a:r>
              <a:rPr lang="tr-TR" b="1" dirty="0" smtClean="0"/>
              <a:t>yapar</a:t>
            </a:r>
          </a:p>
          <a:p>
            <a:endParaRPr lang="tr-TR" b="1" dirty="0" smtClean="0"/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</a:t>
            </a:r>
            <a:r>
              <a:rPr lang="tr-TR" dirty="0" smtClean="0"/>
              <a:t>➢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clickAndHold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 err="1"/>
              <a:t>WebElement</a:t>
            </a:r>
            <a:r>
              <a:rPr lang="tr-TR" b="1" dirty="0"/>
              <a:t> </a:t>
            </a:r>
            <a:r>
              <a:rPr lang="tr-TR" b="1" dirty="0" err="1"/>
              <a:t>uzerinde</a:t>
            </a:r>
            <a:r>
              <a:rPr lang="tr-TR" b="1" dirty="0"/>
              <a:t> </a:t>
            </a:r>
            <a:r>
              <a:rPr lang="tr-TR" b="1" dirty="0" err="1"/>
              <a:t>click</a:t>
            </a:r>
            <a:r>
              <a:rPr lang="tr-TR" b="1" dirty="0"/>
              <a:t> </a:t>
            </a:r>
            <a:r>
              <a:rPr lang="tr-TR" b="1" dirty="0" err="1"/>
              <a:t>yapili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           olarak </a:t>
            </a:r>
            <a:r>
              <a:rPr lang="tr-TR" b="1" dirty="0"/>
              <a:t>bizden komut bekler</a:t>
            </a:r>
            <a:r>
              <a:rPr lang="tr-TR" b="1" dirty="0" smtClean="0"/>
              <a:t>.</a:t>
            </a:r>
          </a:p>
          <a:p>
            <a:endParaRPr lang="tr-TR" b="1" dirty="0" smtClean="0"/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</a:t>
            </a:r>
            <a:r>
              <a:rPr lang="tr-TR" dirty="0" smtClean="0"/>
              <a:t>➢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dragAndDrop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 err="1"/>
              <a:t>WebElement’i</a:t>
            </a:r>
            <a:r>
              <a:rPr lang="tr-TR" b="1" dirty="0"/>
              <a:t> bir noktadan diğerine</a:t>
            </a:r>
            <a:br>
              <a:rPr lang="tr-TR" b="1" dirty="0"/>
            </a:br>
            <a:r>
              <a:rPr lang="tr-TR" b="1" dirty="0" smtClean="0"/>
              <a:t>                                                         sürükler </a:t>
            </a:r>
            <a:r>
              <a:rPr lang="tr-TR" b="1" dirty="0"/>
              <a:t>ve </a:t>
            </a:r>
            <a:r>
              <a:rPr lang="tr-TR" b="1" dirty="0" smtClean="0"/>
              <a:t>bırakır</a:t>
            </a:r>
          </a:p>
          <a:p>
            <a:endParaRPr lang="tr-TR" b="1" dirty="0" smtClean="0"/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</a:t>
            </a:r>
            <a:r>
              <a:rPr lang="tr-TR" dirty="0" smtClean="0"/>
              <a:t>➢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moveToElement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</a:t>
            </a:r>
            <a:r>
              <a:rPr lang="tr-TR" b="1" dirty="0"/>
              <a:t> Mouse’u </a:t>
            </a:r>
            <a:r>
              <a:rPr lang="tr-TR" b="1" dirty="0" err="1"/>
              <a:t>istedigimiz</a:t>
            </a:r>
            <a:r>
              <a:rPr lang="tr-TR" b="1" dirty="0"/>
              <a:t> </a:t>
            </a:r>
            <a:r>
              <a:rPr lang="tr-TR" b="1" dirty="0" err="1"/>
              <a:t>WebElement’in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                                         </a:t>
            </a:r>
            <a:r>
              <a:rPr lang="tr-TR" b="1" dirty="0" err="1" smtClean="0"/>
              <a:t>uzerinde</a:t>
            </a:r>
            <a:r>
              <a:rPr lang="tr-TR" b="1" dirty="0" smtClean="0"/>
              <a:t> tutar</a:t>
            </a:r>
          </a:p>
          <a:p>
            <a:endParaRPr lang="tr-TR" b="1" dirty="0" smtClean="0"/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          </a:t>
            </a:r>
            <a:r>
              <a:rPr lang="tr-TR" dirty="0" smtClean="0"/>
              <a:t>➢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contextClick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/>
              <a:t>Mouse ile </a:t>
            </a:r>
            <a:r>
              <a:rPr lang="tr-TR" b="1" dirty="0" err="1"/>
              <a:t>istedigimiz</a:t>
            </a:r>
            <a:r>
              <a:rPr lang="tr-TR" b="1" dirty="0"/>
              <a:t> </a:t>
            </a:r>
            <a:r>
              <a:rPr lang="tr-TR" b="1" dirty="0" err="1"/>
              <a:t>WebElement’e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                                            </a:t>
            </a:r>
            <a:r>
              <a:rPr lang="tr-TR" b="1" dirty="0" err="1" smtClean="0"/>
              <a:t>sag</a:t>
            </a:r>
            <a:r>
              <a:rPr lang="tr-TR" b="1" dirty="0" smtClean="0"/>
              <a:t> </a:t>
            </a:r>
            <a:r>
              <a:rPr lang="tr-TR" b="1" dirty="0" err="1"/>
              <a:t>tiklama</a:t>
            </a:r>
            <a:r>
              <a:rPr lang="tr-TR" b="1" dirty="0"/>
              <a:t> yapar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30629" y="209006"/>
            <a:ext cx="7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44583" y="1005840"/>
            <a:ext cx="10450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Keyboard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Base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tr-T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tr-TR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000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(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Klavye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Aksiyonlari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b="1" dirty="0"/>
              <a:t>Action </a:t>
            </a:r>
            <a:r>
              <a:rPr lang="tr-TR" b="1" dirty="0" err="1"/>
              <a:t>Class’indan</a:t>
            </a:r>
            <a:r>
              <a:rPr lang="tr-TR" b="1" dirty="0"/>
              <a:t> </a:t>
            </a:r>
            <a:r>
              <a:rPr lang="tr-TR" b="1" dirty="0" err="1"/>
              <a:t>kullanacagimiz</a:t>
            </a:r>
            <a:r>
              <a:rPr lang="tr-TR" b="1" dirty="0"/>
              <a:t> </a:t>
            </a:r>
            <a:r>
              <a:rPr lang="tr-TR" b="1" dirty="0" err="1"/>
              <a:t>method’lar</a:t>
            </a:r>
            <a:r>
              <a:rPr lang="tr-TR" b="1" dirty="0"/>
              <a:t> </a:t>
            </a:r>
            <a:r>
              <a:rPr lang="tr-TR" b="1" dirty="0" smtClean="0"/>
              <a:t>ile klavyedeki </a:t>
            </a:r>
            <a:r>
              <a:rPr lang="tr-TR" b="1" dirty="0" err="1"/>
              <a:t>tuslari</a:t>
            </a:r>
            <a:r>
              <a:rPr lang="tr-TR" b="1" dirty="0"/>
              <a:t> kontrol edebiliriz</a:t>
            </a:r>
            <a:r>
              <a:rPr lang="tr-TR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 </a:t>
            </a:r>
            <a:r>
              <a:rPr lang="tr-TR" b="1" dirty="0"/>
              <a:t>Bunun </a:t>
            </a:r>
            <a:r>
              <a:rPr lang="tr-TR" b="1" dirty="0" err="1"/>
              <a:t>icin</a:t>
            </a:r>
            <a:r>
              <a:rPr lang="tr-TR" b="1" dirty="0"/>
              <a:t> 3 </a:t>
            </a:r>
            <a:r>
              <a:rPr lang="tr-TR" b="1" dirty="0" err="1"/>
              <a:t>method</a:t>
            </a:r>
            <a:r>
              <a:rPr lang="tr-TR" b="1" dirty="0"/>
              <a:t> </a:t>
            </a:r>
            <a:r>
              <a:rPr lang="tr-TR" b="1" dirty="0" err="1"/>
              <a:t>kullaniriz</a:t>
            </a:r>
            <a:r>
              <a:rPr lang="tr-TR" b="1" dirty="0" smtClean="0"/>
              <a:t>.</a:t>
            </a:r>
          </a:p>
          <a:p>
            <a:endParaRPr lang="tr-TR" b="1" dirty="0" smtClean="0"/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■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sendKeys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/>
              <a:t>Öğeye bir dizi anahtar </a:t>
            </a:r>
            <a:r>
              <a:rPr lang="tr-TR" b="1" dirty="0" smtClean="0"/>
              <a:t>gönderir</a:t>
            </a:r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■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keyDown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/>
              <a:t>Klavyede tuşa basma işlemi </a:t>
            </a:r>
            <a:r>
              <a:rPr lang="tr-TR" b="1" dirty="0" smtClean="0"/>
              <a:t>gerçekleştirir</a:t>
            </a:r>
          </a:p>
          <a:p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>                                      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■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</a:rPr>
              <a:t>keyUp</a:t>
            </a:r>
            <a:r>
              <a:rPr lang="tr-TR" b="1" dirty="0">
                <a:solidFill>
                  <a:schemeClr val="accent6">
                    <a:lumMod val="75000"/>
                  </a:schemeClr>
                </a:solidFill>
              </a:rPr>
              <a:t> ( ): </a:t>
            </a:r>
            <a:r>
              <a:rPr lang="tr-TR" b="1" dirty="0"/>
              <a:t>Klavyede tuşu serbest bırakma işlemi gerçekleştirir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99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</Words>
  <Application>Microsoft Office PowerPoint</Application>
  <PresentationFormat>Geniş ekran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Teması</vt:lpstr>
      <vt:lpstr>ACTİONS CLASS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ACTİONS CLASS</dc:title>
  <dc:creator>A</dc:creator>
  <cp:lastModifiedBy>A</cp:lastModifiedBy>
  <cp:revision>6</cp:revision>
  <dcterms:created xsi:type="dcterms:W3CDTF">2022-09-24T22:09:02Z</dcterms:created>
  <dcterms:modified xsi:type="dcterms:W3CDTF">2022-09-24T23:04:55Z</dcterms:modified>
</cp:coreProperties>
</file>