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74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7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0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78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977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48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9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8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5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A0B3-D26F-45FB-9256-8FF74655F065}" type="datetimeFigureOut">
              <a:rPr lang="tr-TR" smtClean="0"/>
              <a:t>18.09.2022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943E-CA45-48CC-A50F-96B46BBF74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4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74321"/>
            <a:ext cx="9144000" cy="640079"/>
          </a:xfrm>
        </p:spPr>
        <p:txBody>
          <a:bodyPr>
            <a:noAutofit/>
          </a:bodyPr>
          <a:lstStyle/>
          <a:p>
            <a:r>
              <a:rPr lang="tr-TR" sz="4800" dirty="0" smtClean="0"/>
              <a:t>HANDLE ALERTS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39634" y="914399"/>
            <a:ext cx="11338560" cy="55909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b="1" dirty="0" err="1" smtClean="0">
                <a:solidFill>
                  <a:schemeClr val="accent2"/>
                </a:solidFill>
              </a:rPr>
              <a:t>Selenium’da</a:t>
            </a:r>
            <a:r>
              <a:rPr lang="tr-TR" b="1" dirty="0" smtClean="0">
                <a:solidFill>
                  <a:schemeClr val="accent2"/>
                </a:solidFill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</a:rPr>
              <a:t>Alert</a:t>
            </a:r>
            <a:r>
              <a:rPr lang="tr-TR" b="1" dirty="0" smtClean="0">
                <a:solidFill>
                  <a:schemeClr val="accent2"/>
                </a:solidFill>
              </a:rPr>
              <a:t>(Uyarı) </a:t>
            </a:r>
            <a:r>
              <a:rPr lang="tr-TR" b="1" dirty="0">
                <a:solidFill>
                  <a:schemeClr val="accent2"/>
                </a:solidFill>
              </a:rPr>
              <a:t>Nedir</a:t>
            </a:r>
            <a:r>
              <a:rPr lang="tr-TR" b="1" dirty="0" smtClean="0">
                <a:solidFill>
                  <a:schemeClr val="accent2"/>
                </a:solidFill>
              </a:rPr>
              <a:t>?</a:t>
            </a:r>
          </a:p>
          <a:p>
            <a:pPr algn="l"/>
            <a:r>
              <a:rPr lang="tr-TR" b="1" dirty="0">
                <a:solidFill>
                  <a:schemeClr val="accent2"/>
                </a:solidFill>
              </a:rPr>
              <a:t/>
            </a:r>
            <a:br>
              <a:rPr lang="tr-TR" b="1" dirty="0">
                <a:solidFill>
                  <a:schemeClr val="accent2"/>
                </a:solidFill>
              </a:rPr>
            </a:br>
            <a:r>
              <a:rPr lang="tr-TR" sz="2000" b="1" dirty="0" err="1"/>
              <a:t>Alert</a:t>
            </a:r>
            <a:r>
              <a:rPr lang="tr-TR" sz="2000" b="1" dirty="0"/>
              <a:t> kullanıcıya </a:t>
            </a:r>
            <a:r>
              <a:rPr lang="tr-TR" sz="2000" b="1" dirty="0" smtClean="0"/>
              <a:t>bazı bilgiler vermek </a:t>
            </a:r>
            <a:r>
              <a:rPr lang="tr-TR" sz="2000" b="1" dirty="0"/>
              <a:t>veya </a:t>
            </a:r>
            <a:r>
              <a:rPr lang="tr-TR" sz="2000" b="1" dirty="0" smtClean="0"/>
              <a:t>belirli bir işlemi gerçekleştirme izni </a:t>
            </a:r>
            <a:r>
              <a:rPr lang="tr-TR" sz="2000" b="1" dirty="0"/>
              <a:t>istemek için ekran</a:t>
            </a:r>
            <a:br>
              <a:rPr lang="tr-TR" sz="2000" b="1" dirty="0"/>
            </a:br>
            <a:r>
              <a:rPr lang="tr-TR" sz="2000" b="1" dirty="0"/>
              <a:t>bildirimi görüntüleyen küçük bir mesaj kutusudur. Uyarı amacıyla da kullanılabilir.</a:t>
            </a:r>
            <a:r>
              <a:rPr lang="tr-TR" sz="2000" dirty="0" smtClean="0"/>
              <a:t> </a:t>
            </a:r>
          </a:p>
          <a:p>
            <a:pPr algn="l"/>
            <a:endParaRPr lang="tr-TR" b="1" dirty="0" smtClean="0">
              <a:solidFill>
                <a:schemeClr val="accent2"/>
              </a:solidFill>
            </a:endParaRPr>
          </a:p>
          <a:p>
            <a:pPr algn="l"/>
            <a:r>
              <a:rPr lang="tr-TR" b="1" dirty="0" smtClean="0">
                <a:solidFill>
                  <a:schemeClr val="accent2"/>
                </a:solidFill>
              </a:rPr>
              <a:t>HTML Alerts</a:t>
            </a:r>
          </a:p>
          <a:p>
            <a:pPr algn="l"/>
            <a:r>
              <a:rPr lang="tr-TR" b="1" dirty="0"/>
              <a:t/>
            </a:r>
            <a:br>
              <a:rPr lang="tr-TR" b="1" dirty="0"/>
            </a:br>
            <a:r>
              <a:rPr lang="tr-TR" sz="2000" b="1" dirty="0"/>
              <a:t>Bir 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ciktiginda</a:t>
            </a:r>
            <a:r>
              <a:rPr lang="tr-TR" sz="2000" b="1" dirty="0"/>
              <a:t> </a:t>
            </a:r>
            <a:r>
              <a:rPr lang="tr-TR" sz="2000" b="1" dirty="0" err="1"/>
              <a:t>sag</a:t>
            </a:r>
            <a:r>
              <a:rPr lang="tr-TR" sz="2000" b="1" dirty="0"/>
              <a:t> </a:t>
            </a:r>
            <a:r>
              <a:rPr lang="tr-TR" sz="2000" b="1" dirty="0" err="1"/>
              <a:t>click</a:t>
            </a:r>
            <a:r>
              <a:rPr lang="tr-TR" sz="2000" b="1" dirty="0"/>
              <a:t> ile </a:t>
            </a:r>
            <a:r>
              <a:rPr lang="tr-TR" sz="2000" b="1" dirty="0" err="1" smtClean="0"/>
              <a:t>inspect</a:t>
            </a:r>
            <a:r>
              <a:rPr lang="tr-TR" sz="2000" b="1" dirty="0" smtClean="0"/>
              <a:t>(incele) </a:t>
            </a:r>
            <a:r>
              <a:rPr lang="tr-TR" sz="2000" b="1" dirty="0"/>
              <a:t>yapabiliyorsak html </a:t>
            </a:r>
            <a:r>
              <a:rPr lang="tr-TR" sz="2000" b="1" dirty="0" err="1"/>
              <a:t>alert’dir</a:t>
            </a:r>
            <a:r>
              <a:rPr lang="tr-TR" sz="2000" b="1" dirty="0"/>
              <a:t> ve </a:t>
            </a:r>
            <a:r>
              <a:rPr lang="tr-TR" sz="2000" b="1" dirty="0" err="1"/>
              <a:t>extra</a:t>
            </a:r>
            <a:r>
              <a:rPr lang="tr-TR" sz="2000" b="1" dirty="0"/>
              <a:t> bir isleme gerek yoktur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/>
          </a:p>
          <a:p>
            <a:pPr algn="l"/>
            <a:r>
              <a:rPr lang="tr-TR" b="1" dirty="0" err="1" smtClean="0">
                <a:solidFill>
                  <a:schemeClr val="accent2"/>
                </a:solidFill>
              </a:rPr>
              <a:t>JavaScript</a:t>
            </a:r>
            <a:r>
              <a:rPr lang="tr-TR" b="1" dirty="0" smtClean="0">
                <a:solidFill>
                  <a:schemeClr val="accent2"/>
                </a:solidFill>
              </a:rPr>
              <a:t>(JS) Alerts</a:t>
            </a:r>
          </a:p>
          <a:p>
            <a:pPr algn="l"/>
            <a:r>
              <a:rPr lang="tr-TR" b="1" dirty="0"/>
              <a:t/>
            </a:r>
            <a:br>
              <a:rPr lang="tr-TR" b="1" dirty="0"/>
            </a:br>
            <a:r>
              <a:rPr lang="tr-TR" sz="2000" b="1" dirty="0" err="1"/>
              <a:t>Js</a:t>
            </a:r>
            <a:r>
              <a:rPr lang="tr-TR" sz="2000" b="1" dirty="0"/>
              <a:t> </a:t>
            </a:r>
            <a:r>
              <a:rPr lang="tr-TR" sz="2000" b="1" dirty="0" err="1"/>
              <a:t>alerts</a:t>
            </a:r>
            <a:r>
              <a:rPr lang="tr-TR" sz="2000" b="1" dirty="0"/>
              <a:t> </a:t>
            </a:r>
            <a:r>
              <a:rPr lang="tr-TR" sz="2000" b="1" dirty="0" err="1" smtClean="0"/>
              <a:t>locate</a:t>
            </a:r>
            <a:r>
              <a:rPr lang="tr-TR" sz="2000" b="1" dirty="0" smtClean="0"/>
              <a:t> edilemez, </a:t>
            </a:r>
            <a:r>
              <a:rPr lang="tr-TR" sz="2000" b="1" dirty="0" err="1" smtClean="0"/>
              <a:t>Selenium’da</a:t>
            </a:r>
            <a:r>
              <a:rPr lang="tr-TR" sz="2000" b="1" dirty="0" smtClean="0"/>
              <a:t> JS </a:t>
            </a:r>
            <a:r>
              <a:rPr lang="tr-TR" sz="2000" b="1" dirty="0" err="1" smtClean="0"/>
              <a:t>alert’ler</a:t>
            </a:r>
            <a:r>
              <a:rPr lang="tr-TR" sz="2000" b="1" dirty="0" smtClean="0"/>
              <a:t> için özel bir yöntem geliştirilmiştir</a:t>
            </a:r>
          </a:p>
          <a:p>
            <a:pPr algn="l"/>
            <a:r>
              <a:rPr lang="tr-TR" sz="2000" b="1" dirty="0" smtClean="0">
                <a:solidFill>
                  <a:schemeClr val="accent2"/>
                </a:solidFill>
              </a:rPr>
              <a:t>  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/>
          </a:p>
          <a:p>
            <a:pPr algn="l"/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35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1" y="1031966"/>
            <a:ext cx="4415246" cy="1317628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82880" y="245450"/>
            <a:ext cx="692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2"/>
                </a:solidFill>
              </a:rPr>
              <a:t> </a:t>
            </a:r>
            <a:r>
              <a:rPr lang="tr-TR" b="1" dirty="0" smtClean="0">
                <a:solidFill>
                  <a:schemeClr val="accent2"/>
                </a:solidFill>
              </a:rPr>
              <a:t>Simple </a:t>
            </a:r>
            <a:r>
              <a:rPr lang="tr-TR" b="1" dirty="0" err="1" smtClean="0">
                <a:solidFill>
                  <a:schemeClr val="accent2"/>
                </a:solidFill>
              </a:rPr>
              <a:t>Alert</a:t>
            </a:r>
            <a:r>
              <a:rPr lang="tr-TR" b="1" dirty="0" smtClean="0">
                <a:solidFill>
                  <a:schemeClr val="accent2"/>
                </a:solidFill>
              </a:rPr>
              <a:t> </a:t>
            </a:r>
            <a:r>
              <a:rPr lang="tr-TR" b="1" dirty="0" smtClean="0"/>
              <a:t>: </a:t>
            </a:r>
            <a:r>
              <a:rPr lang="tr-TR" b="1" dirty="0"/>
              <a:t>Bu basit </a:t>
            </a:r>
            <a:r>
              <a:rPr lang="tr-TR" b="1" dirty="0" err="1"/>
              <a:t>alert</a:t>
            </a:r>
            <a:r>
              <a:rPr lang="tr-TR" b="1" dirty="0"/>
              <a:t> ekranda bazı bilgiler veya uyarılar</a:t>
            </a:r>
            <a:br>
              <a:rPr lang="tr-TR" b="1" dirty="0"/>
            </a:br>
            <a:r>
              <a:rPr lang="tr-TR" b="1" dirty="0"/>
              <a:t>görüntüler. Ok denilerek </a:t>
            </a:r>
            <a:r>
              <a:rPr lang="tr-TR" b="1" dirty="0" err="1"/>
              <a:t>kapatilir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7" name="Yukarı Ok 6"/>
          <p:cNvSpPr/>
          <p:nvPr/>
        </p:nvSpPr>
        <p:spPr>
          <a:xfrm>
            <a:off x="6936377" y="2349594"/>
            <a:ext cx="404949" cy="4589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82880" y="3239589"/>
            <a:ext cx="7850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Yukarıdaki </a:t>
            </a:r>
            <a:r>
              <a:rPr lang="tr-TR" b="1" dirty="0" err="1" smtClean="0"/>
              <a:t>uyari</a:t>
            </a:r>
            <a:r>
              <a:rPr lang="tr-TR" b="1" dirty="0" smtClean="0"/>
              <a:t> kutusundaki «Tamam» butonunu </a:t>
            </a:r>
            <a:r>
              <a:rPr lang="tr-TR" b="1" dirty="0" err="1" smtClean="0"/>
              <a:t>locate</a:t>
            </a:r>
            <a:r>
              <a:rPr lang="tr-TR" b="1" dirty="0" smtClean="0"/>
              <a:t> edemiyoruz bu sebeple kolayca «Tamam» butonuna tıklayabilmek için aşağıdaki </a:t>
            </a:r>
            <a:r>
              <a:rPr lang="tr-TR" b="1" dirty="0" err="1" smtClean="0"/>
              <a:t>methodu</a:t>
            </a:r>
            <a:r>
              <a:rPr lang="tr-TR" b="1" dirty="0" smtClean="0"/>
              <a:t> </a:t>
            </a:r>
            <a:r>
              <a:rPr lang="tr-TR" b="1" dirty="0" err="1" smtClean="0"/>
              <a:t>kullaniriz</a:t>
            </a:r>
            <a:endParaRPr lang="tr-T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chemeClr val="accent2"/>
              </a:solidFill>
            </a:endParaRPr>
          </a:p>
          <a:p>
            <a:r>
              <a:rPr lang="tr-TR" b="1" dirty="0" smtClean="0">
                <a:solidFill>
                  <a:schemeClr val="accent2"/>
                </a:solidFill>
              </a:rPr>
              <a:t>                   </a:t>
            </a:r>
            <a:r>
              <a:rPr lang="tr-TR" b="1" dirty="0" err="1" smtClean="0">
                <a:solidFill>
                  <a:schemeClr val="accent2"/>
                </a:solidFill>
              </a:rPr>
              <a:t>driver</a:t>
            </a:r>
            <a:r>
              <a:rPr lang="tr-TR" b="1" dirty="0" smtClean="0">
                <a:solidFill>
                  <a:schemeClr val="accent2"/>
                </a:solidFill>
              </a:rPr>
              <a:t>. </a:t>
            </a:r>
            <a:r>
              <a:rPr lang="tr-TR" b="1" dirty="0" err="1" smtClean="0">
                <a:solidFill>
                  <a:schemeClr val="accent2"/>
                </a:solidFill>
              </a:rPr>
              <a:t>switchTo</a:t>
            </a:r>
            <a:r>
              <a:rPr lang="tr-TR" b="1" dirty="0" smtClean="0">
                <a:solidFill>
                  <a:schemeClr val="accent2"/>
                </a:solidFill>
              </a:rPr>
              <a:t>() .</a:t>
            </a:r>
            <a:r>
              <a:rPr lang="tr-TR" b="1" dirty="0" err="1" smtClean="0">
                <a:solidFill>
                  <a:schemeClr val="accent2"/>
                </a:solidFill>
              </a:rPr>
              <a:t>alert</a:t>
            </a:r>
            <a:r>
              <a:rPr lang="tr-TR" b="1" dirty="0" smtClean="0">
                <a:solidFill>
                  <a:schemeClr val="accent2"/>
                </a:solidFill>
              </a:rPr>
              <a:t>() .</a:t>
            </a:r>
            <a:r>
              <a:rPr lang="tr-TR" b="1" dirty="0" err="1" smtClean="0">
                <a:solidFill>
                  <a:schemeClr val="accent2"/>
                </a:solidFill>
              </a:rPr>
              <a:t>accept</a:t>
            </a:r>
            <a:r>
              <a:rPr lang="tr-TR" b="1" dirty="0" smtClean="0">
                <a:solidFill>
                  <a:schemeClr val="accent2"/>
                </a:solidFill>
              </a:rPr>
              <a:t>();</a:t>
            </a:r>
          </a:p>
          <a:p>
            <a:endParaRPr lang="tr-TR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chemeClr val="accent2"/>
                </a:solidFill>
              </a:rPr>
              <a:t>accept</a:t>
            </a:r>
            <a:r>
              <a:rPr lang="tr-TR" b="1" dirty="0" smtClean="0">
                <a:solidFill>
                  <a:schemeClr val="accent2"/>
                </a:solidFill>
              </a:rPr>
              <a:t>(); </a:t>
            </a:r>
            <a:r>
              <a:rPr lang="tr-TR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tr-TR" b="1" dirty="0" smtClean="0">
                <a:sym typeface="Wingdings" panose="05000000000000000000" pitchFamily="2" charset="2"/>
              </a:rPr>
              <a:t>Bir </a:t>
            </a:r>
            <a:r>
              <a:rPr lang="tr-TR" b="1" dirty="0" err="1" smtClean="0">
                <a:sym typeface="Wingdings" panose="05000000000000000000" pitchFamily="2" charset="2"/>
              </a:rPr>
              <a:t>uyarida</a:t>
            </a:r>
            <a:r>
              <a:rPr lang="tr-TR" b="1" dirty="0" smtClean="0">
                <a:sym typeface="Wingdings" panose="05000000000000000000" pitchFamily="2" charset="2"/>
              </a:rPr>
              <a:t> </a:t>
            </a:r>
            <a:r>
              <a:rPr lang="tr-TR" b="1" dirty="0" err="1" smtClean="0">
                <a:sym typeface="Wingdings" panose="05000000000000000000" pitchFamily="2" charset="2"/>
              </a:rPr>
              <a:t>OK’i</a:t>
            </a:r>
            <a:r>
              <a:rPr lang="tr-TR" b="1" dirty="0" smtClean="0">
                <a:sym typeface="Wingdings" panose="05000000000000000000" pitchFamily="2" charset="2"/>
              </a:rPr>
              <a:t> tıklamakla </a:t>
            </a:r>
            <a:r>
              <a:rPr lang="tr-TR" b="1" dirty="0" err="1" smtClean="0">
                <a:sym typeface="Wingdings" panose="05000000000000000000" pitchFamily="2" charset="2"/>
              </a:rPr>
              <a:t>aynidir</a:t>
            </a:r>
            <a:endParaRPr lang="tr-T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507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08" y="1355048"/>
            <a:ext cx="4258269" cy="124794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09006" y="274320"/>
            <a:ext cx="7754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accent2"/>
                </a:solidFill>
              </a:rPr>
              <a:t>Confirmation</a:t>
            </a:r>
            <a:r>
              <a:rPr lang="tr-TR" sz="2000" b="1" dirty="0">
                <a:solidFill>
                  <a:schemeClr val="accent2"/>
                </a:solidFill>
              </a:rPr>
              <a:t> </a:t>
            </a:r>
            <a:r>
              <a:rPr lang="tr-TR" sz="2000" b="1" dirty="0" err="1">
                <a:solidFill>
                  <a:schemeClr val="accent2"/>
                </a:solidFill>
              </a:rPr>
              <a:t>Alert</a:t>
            </a:r>
            <a:r>
              <a:rPr lang="tr-TR" sz="2000" b="1" dirty="0">
                <a:solidFill>
                  <a:schemeClr val="accent2"/>
                </a:solidFill>
              </a:rPr>
              <a:t> : </a:t>
            </a:r>
            <a:r>
              <a:rPr lang="tr-TR" sz="2000" b="1" dirty="0"/>
              <a:t>Bu onay uyarısı bir tür işlem yapma izni ister. </a:t>
            </a:r>
            <a:r>
              <a:rPr lang="tr-TR" sz="2000" b="1" dirty="0" err="1"/>
              <a:t>Alert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err="1"/>
              <a:t>onaylaniyorsa</a:t>
            </a:r>
            <a:r>
              <a:rPr lang="tr-TR" sz="2000" b="1" dirty="0"/>
              <a:t> OK, </a:t>
            </a:r>
            <a:r>
              <a:rPr lang="tr-TR" sz="2000" b="1" dirty="0" err="1"/>
              <a:t>onaylanmiyorsa</a:t>
            </a:r>
            <a:r>
              <a:rPr lang="tr-TR" sz="2000" b="1" dirty="0"/>
              <a:t> </a:t>
            </a:r>
            <a:r>
              <a:rPr lang="tr-TR" sz="2000" b="1" dirty="0" err="1"/>
              <a:t>Cancel</a:t>
            </a:r>
            <a:r>
              <a:rPr lang="tr-TR" sz="2000" b="1" dirty="0"/>
              <a:t> butonuna </a:t>
            </a:r>
            <a:r>
              <a:rPr lang="tr-TR" sz="2000" b="1" dirty="0" err="1"/>
              <a:t>basilir</a:t>
            </a:r>
            <a:r>
              <a:rPr lang="tr-TR" sz="2000" b="1" dirty="0"/>
              <a:t>.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endParaRPr lang="tr-TR" sz="2000" dirty="0"/>
          </a:p>
        </p:txBody>
      </p:sp>
      <p:sp>
        <p:nvSpPr>
          <p:cNvPr id="5" name="Yukarı Ok 4"/>
          <p:cNvSpPr/>
          <p:nvPr/>
        </p:nvSpPr>
        <p:spPr>
          <a:xfrm>
            <a:off x="7354389" y="2602997"/>
            <a:ext cx="418011" cy="47983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2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09006" y="3383280"/>
            <a:ext cx="7754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/>
              <a:t>Yukaridaki</a:t>
            </a:r>
            <a:r>
              <a:rPr lang="tr-TR" b="1" dirty="0" smtClean="0"/>
              <a:t> </a:t>
            </a:r>
            <a:r>
              <a:rPr lang="tr-TR" b="1" dirty="0" err="1" smtClean="0"/>
              <a:t>uyari</a:t>
            </a:r>
            <a:r>
              <a:rPr lang="tr-TR" b="1" dirty="0" smtClean="0"/>
              <a:t> kutusunda «İptal» butonu </a:t>
            </a:r>
            <a:r>
              <a:rPr lang="tr-TR" b="1" dirty="0" err="1" smtClean="0"/>
              <a:t>locate</a:t>
            </a:r>
            <a:r>
              <a:rPr lang="tr-TR" b="1" dirty="0" smtClean="0"/>
              <a:t> edilememektedir. Bu butona tıklayabilmek için aşağıdaki </a:t>
            </a:r>
            <a:r>
              <a:rPr lang="tr-TR" b="1" dirty="0" err="1" smtClean="0"/>
              <a:t>methodu</a:t>
            </a:r>
            <a:r>
              <a:rPr lang="tr-TR" b="1" dirty="0" smtClean="0"/>
              <a:t> kullanmalıyız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r>
              <a:rPr lang="tr-TR" b="1" dirty="0" smtClean="0"/>
              <a:t>     </a:t>
            </a:r>
            <a:r>
              <a:rPr lang="tr-TR" b="1" dirty="0" err="1" smtClean="0">
                <a:solidFill>
                  <a:schemeClr val="accent2"/>
                </a:solidFill>
              </a:rPr>
              <a:t>driver</a:t>
            </a:r>
            <a:r>
              <a:rPr lang="tr-TR" b="1" dirty="0" smtClean="0">
                <a:solidFill>
                  <a:schemeClr val="accent2"/>
                </a:solidFill>
              </a:rPr>
              <a:t>. </a:t>
            </a:r>
            <a:r>
              <a:rPr lang="tr-TR" b="1" dirty="0" err="1" smtClean="0">
                <a:solidFill>
                  <a:schemeClr val="accent2"/>
                </a:solidFill>
              </a:rPr>
              <a:t>switchTo</a:t>
            </a:r>
            <a:r>
              <a:rPr lang="tr-TR" b="1" dirty="0" smtClean="0">
                <a:solidFill>
                  <a:schemeClr val="accent2"/>
                </a:solidFill>
              </a:rPr>
              <a:t>(). </a:t>
            </a:r>
            <a:r>
              <a:rPr lang="tr-TR" b="1" dirty="0" err="1" smtClean="0">
                <a:solidFill>
                  <a:schemeClr val="accent2"/>
                </a:solidFill>
              </a:rPr>
              <a:t>alert</a:t>
            </a:r>
            <a:r>
              <a:rPr lang="tr-TR" b="1" dirty="0" smtClean="0">
                <a:solidFill>
                  <a:schemeClr val="accent2"/>
                </a:solidFill>
              </a:rPr>
              <a:t>(). </a:t>
            </a:r>
            <a:r>
              <a:rPr lang="tr-TR" b="1" dirty="0" err="1" smtClean="0">
                <a:solidFill>
                  <a:schemeClr val="accent2"/>
                </a:solidFill>
              </a:rPr>
              <a:t>dismiss</a:t>
            </a:r>
            <a:r>
              <a:rPr lang="tr-TR" b="1" dirty="0" smtClean="0">
                <a:solidFill>
                  <a:schemeClr val="accent2"/>
                </a:solidFill>
              </a:rPr>
              <a:t>();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accent2"/>
                </a:solidFill>
              </a:rPr>
              <a:t>dismiss</a:t>
            </a:r>
            <a:r>
              <a:rPr lang="tr-TR" b="1" dirty="0">
                <a:solidFill>
                  <a:schemeClr val="accent2"/>
                </a:solidFill>
              </a:rPr>
              <a:t>() </a:t>
            </a:r>
            <a:r>
              <a:rPr lang="tr-TR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tr-TR" b="1" dirty="0" smtClean="0"/>
              <a:t>Bir </a:t>
            </a:r>
            <a:r>
              <a:rPr lang="tr-TR" b="1" dirty="0"/>
              <a:t>uyarıda(</a:t>
            </a:r>
            <a:r>
              <a:rPr lang="tr-TR" b="1" dirty="0" err="1"/>
              <a:t>alert</a:t>
            </a:r>
            <a:r>
              <a:rPr lang="tr-TR" b="1" dirty="0"/>
              <a:t>) </a:t>
            </a:r>
            <a:r>
              <a:rPr lang="tr-TR" b="1" dirty="0" err="1"/>
              <a:t>Cancel'ı</a:t>
            </a:r>
            <a:r>
              <a:rPr lang="tr-TR" b="1" dirty="0"/>
              <a:t> tıklamakla aynı.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7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99" y="1682703"/>
            <a:ext cx="4258269" cy="1324160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3082834" y="2194560"/>
            <a:ext cx="766465" cy="2612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2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365760" y="3760418"/>
            <a:ext cx="7916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/>
              <a:t>Yukaridaki</a:t>
            </a:r>
            <a:r>
              <a:rPr lang="tr-TR" b="1" dirty="0" smtClean="0"/>
              <a:t>  «I am a JS </a:t>
            </a:r>
            <a:r>
              <a:rPr lang="tr-TR" b="1" dirty="0" err="1" smtClean="0"/>
              <a:t>Confirm</a:t>
            </a:r>
            <a:r>
              <a:rPr lang="tr-TR" b="1" dirty="0" smtClean="0"/>
              <a:t> »  mesajını </a:t>
            </a:r>
            <a:r>
              <a:rPr lang="tr-TR" b="1" dirty="0" err="1" smtClean="0"/>
              <a:t>locate</a:t>
            </a:r>
            <a:r>
              <a:rPr lang="tr-TR" b="1" dirty="0" smtClean="0"/>
              <a:t> edemiyoruz. Bu mesajı yazdırabilmek için aşağıdaki </a:t>
            </a:r>
            <a:r>
              <a:rPr lang="tr-TR" b="1" dirty="0" err="1" smtClean="0"/>
              <a:t>methodu</a:t>
            </a:r>
            <a:r>
              <a:rPr lang="tr-TR" b="1" dirty="0" smtClean="0"/>
              <a:t> </a:t>
            </a:r>
            <a:r>
              <a:rPr lang="tr-TR" b="1" dirty="0" err="1" smtClean="0"/>
              <a:t>kullanmaliyiz</a:t>
            </a:r>
            <a:r>
              <a:rPr lang="tr-TR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r>
              <a:rPr lang="tr-TR" b="1" dirty="0" smtClean="0"/>
              <a:t>         </a:t>
            </a:r>
            <a:r>
              <a:rPr lang="tr-TR" b="1" dirty="0" err="1" smtClean="0">
                <a:solidFill>
                  <a:schemeClr val="accent2"/>
                </a:solidFill>
              </a:rPr>
              <a:t>driver</a:t>
            </a:r>
            <a:r>
              <a:rPr lang="tr-TR" b="1" dirty="0" smtClean="0">
                <a:solidFill>
                  <a:schemeClr val="accent2"/>
                </a:solidFill>
              </a:rPr>
              <a:t>. </a:t>
            </a:r>
            <a:r>
              <a:rPr lang="tr-TR" b="1" dirty="0" err="1" smtClean="0">
                <a:solidFill>
                  <a:schemeClr val="accent2"/>
                </a:solidFill>
              </a:rPr>
              <a:t>switchTo</a:t>
            </a:r>
            <a:r>
              <a:rPr lang="tr-TR" b="1" dirty="0" smtClean="0">
                <a:solidFill>
                  <a:schemeClr val="accent2"/>
                </a:solidFill>
              </a:rPr>
              <a:t>(). </a:t>
            </a:r>
            <a:r>
              <a:rPr lang="tr-TR" b="1" dirty="0" err="1" smtClean="0">
                <a:solidFill>
                  <a:schemeClr val="accent2"/>
                </a:solidFill>
              </a:rPr>
              <a:t>alert</a:t>
            </a:r>
            <a:r>
              <a:rPr lang="tr-TR" b="1" dirty="0" smtClean="0">
                <a:solidFill>
                  <a:schemeClr val="accent2"/>
                </a:solidFill>
              </a:rPr>
              <a:t>(). </a:t>
            </a:r>
            <a:r>
              <a:rPr lang="tr-TR" b="1" dirty="0" err="1" smtClean="0">
                <a:solidFill>
                  <a:schemeClr val="accent2"/>
                </a:solidFill>
              </a:rPr>
              <a:t>getText</a:t>
            </a:r>
            <a:r>
              <a:rPr lang="tr-TR" b="1" dirty="0" smtClean="0">
                <a:solidFill>
                  <a:schemeClr val="accent2"/>
                </a:solidFill>
              </a:rPr>
              <a:t>(); </a:t>
            </a:r>
          </a:p>
          <a:p>
            <a:endParaRPr lang="tr-TR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accent2"/>
                </a:solidFill>
              </a:rPr>
              <a:t>getText</a:t>
            </a:r>
            <a:r>
              <a:rPr lang="tr-TR" b="1" dirty="0">
                <a:solidFill>
                  <a:schemeClr val="accent2"/>
                </a:solidFill>
              </a:rPr>
              <a:t>() </a:t>
            </a:r>
            <a:r>
              <a:rPr lang="tr-TR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tr-TR" b="1" dirty="0" smtClean="0">
                <a:solidFill>
                  <a:schemeClr val="accent2"/>
                </a:solidFill>
              </a:rPr>
              <a:t> </a:t>
            </a:r>
            <a:r>
              <a:rPr lang="tr-TR" b="1" dirty="0"/>
              <a:t>Uyarıdaki(</a:t>
            </a:r>
            <a:r>
              <a:rPr lang="tr-TR" b="1" dirty="0" err="1"/>
              <a:t>alert</a:t>
            </a:r>
            <a:r>
              <a:rPr lang="tr-TR" b="1" dirty="0"/>
              <a:t>) mesajı almak için.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0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82" y="1685809"/>
            <a:ext cx="4172532" cy="1657581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95943" y="352697"/>
            <a:ext cx="735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accent2"/>
                </a:solidFill>
              </a:rPr>
              <a:t>Prompt</a:t>
            </a:r>
            <a:r>
              <a:rPr lang="tr-TR" sz="2000" b="1" dirty="0">
                <a:solidFill>
                  <a:schemeClr val="accent2"/>
                </a:solidFill>
              </a:rPr>
              <a:t> </a:t>
            </a:r>
            <a:r>
              <a:rPr lang="tr-TR" sz="2000" b="1" dirty="0" err="1">
                <a:solidFill>
                  <a:schemeClr val="accent2"/>
                </a:solidFill>
              </a:rPr>
              <a:t>Alert</a:t>
            </a:r>
            <a:r>
              <a:rPr lang="tr-TR" sz="2000" b="1" dirty="0">
                <a:solidFill>
                  <a:schemeClr val="accent2"/>
                </a:solidFill>
              </a:rPr>
              <a:t> : </a:t>
            </a:r>
            <a:r>
              <a:rPr lang="tr-TR" sz="2000" b="1" dirty="0"/>
              <a:t>Bu </a:t>
            </a:r>
            <a:r>
              <a:rPr lang="tr-TR" sz="2000" b="1" dirty="0" err="1"/>
              <a:t>Prompt</a:t>
            </a:r>
            <a:r>
              <a:rPr lang="tr-TR" sz="2000" b="1" dirty="0"/>
              <a:t> Uyarısı kullanıcıdan bazı girdilerin </a:t>
            </a:r>
            <a:r>
              <a:rPr lang="tr-TR" sz="2000" b="1" dirty="0" smtClean="0"/>
              <a:t>girilmesini ister </a:t>
            </a:r>
            <a:r>
              <a:rPr lang="tr-TR" sz="2000" b="1" dirty="0"/>
              <a:t>ve </a:t>
            </a:r>
            <a:r>
              <a:rPr lang="tr-TR" sz="2000" b="1" dirty="0" err="1"/>
              <a:t>selenium</a:t>
            </a:r>
            <a:r>
              <a:rPr lang="tr-TR" sz="2000" b="1" dirty="0"/>
              <a:t> </a:t>
            </a:r>
            <a:r>
              <a:rPr lang="tr-TR" sz="2000" b="1" dirty="0" err="1"/>
              <a:t>webdriver</a:t>
            </a:r>
            <a:r>
              <a:rPr lang="tr-TR" sz="2000" b="1" dirty="0"/>
              <a:t> metni </a:t>
            </a:r>
            <a:r>
              <a:rPr lang="tr-TR" sz="2000" b="1" dirty="0" err="1"/>
              <a:t>sendkeys</a:t>
            </a:r>
            <a:r>
              <a:rPr lang="tr-TR" sz="2000" b="1" dirty="0"/>
              <a:t> ("</a:t>
            </a:r>
            <a:r>
              <a:rPr lang="tr-TR" sz="2000" b="1" dirty="0" err="1"/>
              <a:t>input</a:t>
            </a:r>
            <a:r>
              <a:rPr lang="tr-TR" sz="2000" b="1" dirty="0"/>
              <a:t>….") kullanarak girebilir.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95943" y="3670663"/>
            <a:ext cx="7354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 err="1" smtClean="0"/>
              <a:t>Yukaridaki</a:t>
            </a:r>
            <a:r>
              <a:rPr lang="tr-TR" sz="2000" b="1" dirty="0" smtClean="0"/>
              <a:t> kutucuğu </a:t>
            </a:r>
            <a:r>
              <a:rPr lang="tr-TR" sz="2000" b="1" dirty="0" err="1" smtClean="0"/>
              <a:t>locate</a:t>
            </a:r>
            <a:r>
              <a:rPr lang="tr-TR" sz="2000" b="1" dirty="0" smtClean="0"/>
              <a:t> edemiyoruz bu sebeple kutucuğa herhangi bir </a:t>
            </a:r>
            <a:r>
              <a:rPr lang="tr-TR" sz="2000" b="1" dirty="0" err="1" smtClean="0"/>
              <a:t>text</a:t>
            </a:r>
            <a:r>
              <a:rPr lang="tr-TR" sz="2000" b="1" dirty="0" smtClean="0"/>
              <a:t>(metin) girmek istersek </a:t>
            </a:r>
            <a:r>
              <a:rPr lang="tr-TR" sz="2000" b="1" dirty="0" err="1" smtClean="0"/>
              <a:t>asagidaki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methodu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kullanmaliyiz</a:t>
            </a:r>
            <a:r>
              <a:rPr lang="tr-TR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b="1" dirty="0"/>
          </a:p>
          <a:p>
            <a:r>
              <a:rPr lang="tr-TR" sz="2000" b="1" dirty="0" smtClean="0"/>
              <a:t>           </a:t>
            </a:r>
            <a:r>
              <a:rPr lang="tr-TR" sz="2000" b="1" dirty="0" err="1" smtClean="0">
                <a:solidFill>
                  <a:schemeClr val="accent2"/>
                </a:solidFill>
              </a:rPr>
              <a:t>driver</a:t>
            </a:r>
            <a:r>
              <a:rPr lang="tr-TR" sz="2000" b="1" dirty="0" smtClean="0">
                <a:solidFill>
                  <a:schemeClr val="accent2"/>
                </a:solidFill>
              </a:rPr>
              <a:t>. </a:t>
            </a:r>
            <a:r>
              <a:rPr lang="tr-TR" sz="2000" b="1" dirty="0" err="1" smtClean="0">
                <a:solidFill>
                  <a:schemeClr val="accent2"/>
                </a:solidFill>
              </a:rPr>
              <a:t>switchTo</a:t>
            </a:r>
            <a:r>
              <a:rPr lang="tr-TR" sz="2000" b="1" dirty="0" smtClean="0">
                <a:solidFill>
                  <a:schemeClr val="accent2"/>
                </a:solidFill>
              </a:rPr>
              <a:t>(). </a:t>
            </a:r>
            <a:r>
              <a:rPr lang="tr-TR" sz="2000" b="1" dirty="0" err="1" smtClean="0">
                <a:solidFill>
                  <a:schemeClr val="accent2"/>
                </a:solidFill>
              </a:rPr>
              <a:t>alert</a:t>
            </a:r>
            <a:r>
              <a:rPr lang="tr-TR" sz="2000" b="1" dirty="0" smtClean="0">
                <a:solidFill>
                  <a:schemeClr val="accent2"/>
                </a:solidFill>
              </a:rPr>
              <a:t>(). </a:t>
            </a:r>
            <a:r>
              <a:rPr lang="tr-TR" sz="2000" b="1" dirty="0" err="1" smtClean="0">
                <a:solidFill>
                  <a:schemeClr val="accent2"/>
                </a:solidFill>
              </a:rPr>
              <a:t>sendKeys</a:t>
            </a:r>
            <a:r>
              <a:rPr lang="tr-TR" sz="2000" b="1" dirty="0" smtClean="0">
                <a:solidFill>
                  <a:schemeClr val="accent2"/>
                </a:solidFill>
              </a:rPr>
              <a:t>(</a:t>
            </a:r>
            <a:r>
              <a:rPr lang="tr-TR" b="1" dirty="0" smtClean="0">
                <a:solidFill>
                  <a:schemeClr val="accent2"/>
                </a:solidFill>
              </a:rPr>
              <a:t>"</a:t>
            </a:r>
            <a:r>
              <a:rPr lang="tr-TR" b="1" dirty="0" err="1" smtClean="0">
                <a:solidFill>
                  <a:schemeClr val="accent2"/>
                </a:solidFill>
              </a:rPr>
              <a:t>Text</a:t>
            </a:r>
            <a:r>
              <a:rPr lang="tr-TR" b="1" dirty="0" smtClean="0">
                <a:solidFill>
                  <a:schemeClr val="accent2"/>
                </a:solidFill>
              </a:rPr>
              <a:t>")</a:t>
            </a:r>
            <a:r>
              <a:rPr lang="tr-TR" sz="2000" dirty="0" smtClean="0">
                <a:solidFill>
                  <a:schemeClr val="accent2"/>
                </a:solidFill>
              </a:rPr>
              <a:t> ;</a:t>
            </a:r>
          </a:p>
          <a:p>
            <a:endParaRPr lang="tr-TR" sz="20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accent2"/>
                </a:solidFill>
              </a:rPr>
              <a:t>sendKeys</a:t>
            </a:r>
            <a:r>
              <a:rPr lang="tr-TR" b="1" dirty="0">
                <a:solidFill>
                  <a:schemeClr val="accent2"/>
                </a:solidFill>
              </a:rPr>
              <a:t>(“</a:t>
            </a:r>
            <a:r>
              <a:rPr lang="tr-TR" b="1" dirty="0" err="1">
                <a:solidFill>
                  <a:schemeClr val="accent2"/>
                </a:solidFill>
              </a:rPr>
              <a:t>Text</a:t>
            </a:r>
            <a:r>
              <a:rPr lang="tr-TR" b="1" dirty="0">
                <a:solidFill>
                  <a:schemeClr val="accent2"/>
                </a:solidFill>
              </a:rPr>
              <a:t>”) </a:t>
            </a:r>
            <a:r>
              <a:rPr lang="tr-TR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tr-TR" b="1" dirty="0" smtClean="0"/>
              <a:t>Uyarı(</a:t>
            </a:r>
            <a:r>
              <a:rPr lang="tr-TR" b="1" dirty="0" err="1" smtClean="0"/>
              <a:t>alert</a:t>
            </a:r>
            <a:r>
              <a:rPr lang="tr-TR" b="1" dirty="0"/>
              <a:t>) </a:t>
            </a:r>
            <a:r>
              <a:rPr lang="tr-TR" b="1" dirty="0" err="1"/>
              <a:t>text</a:t>
            </a:r>
            <a:r>
              <a:rPr lang="tr-TR" b="1" dirty="0"/>
              <a:t> kutusuna </a:t>
            </a:r>
            <a:r>
              <a:rPr lang="tr-TR" b="1" dirty="0" err="1"/>
              <a:t>text</a:t>
            </a:r>
            <a:r>
              <a:rPr lang="tr-TR" b="1" dirty="0"/>
              <a:t> göndermek için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b="1" dirty="0"/>
          </a:p>
        </p:txBody>
      </p:sp>
      <p:sp>
        <p:nvSpPr>
          <p:cNvPr id="3" name="Sağ Ok 2"/>
          <p:cNvSpPr/>
          <p:nvPr/>
        </p:nvSpPr>
        <p:spPr>
          <a:xfrm>
            <a:off x="2769326" y="2416629"/>
            <a:ext cx="730956" cy="24819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1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8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210</Words>
  <Application>Microsoft Office PowerPoint</Application>
  <PresentationFormat>Geniş ekran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Teması</vt:lpstr>
      <vt:lpstr>HANDLE ALERTS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 ALERTS</dc:title>
  <dc:creator>A</dc:creator>
  <cp:lastModifiedBy>A</cp:lastModifiedBy>
  <cp:revision>13</cp:revision>
  <dcterms:created xsi:type="dcterms:W3CDTF">2022-09-17T20:58:47Z</dcterms:created>
  <dcterms:modified xsi:type="dcterms:W3CDTF">2022-09-17T23:04:09Z</dcterms:modified>
</cp:coreProperties>
</file>