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BA65A4-0A8B-4B48-A4DC-973A498041E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141129-16E5-4FA0-A256-4068937625E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8293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5A4-0A8B-4B48-A4DC-973A498041E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1129-16E5-4FA0-A256-40689376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0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5A4-0A8B-4B48-A4DC-973A498041E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1129-16E5-4FA0-A256-40689376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4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5A4-0A8B-4B48-A4DC-973A498041E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1129-16E5-4FA0-A256-40689376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6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BA65A4-0A8B-4B48-A4DC-973A498041E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141129-16E5-4FA0-A256-4068937625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81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5A4-0A8B-4B48-A4DC-973A498041E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1129-16E5-4FA0-A256-40689376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6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5A4-0A8B-4B48-A4DC-973A498041E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1129-16E5-4FA0-A256-40689376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2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5A4-0A8B-4B48-A4DC-973A498041E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1129-16E5-4FA0-A256-40689376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5A4-0A8B-4B48-A4DC-973A498041E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1129-16E5-4FA0-A256-40689376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BA65A4-0A8B-4B48-A4DC-973A498041E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141129-16E5-4FA0-A256-4068937625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91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BA65A4-0A8B-4B48-A4DC-973A498041E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141129-16E5-4FA0-A256-4068937625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658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CBA65A4-0A8B-4B48-A4DC-973A498041E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C141129-16E5-4FA0-A256-4068937625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718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X-O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Muhammad Ansari</a:t>
            </a:r>
          </a:p>
        </p:txBody>
      </p:sp>
    </p:spTree>
    <p:extLst>
      <p:ext uri="{BB962C8B-B14F-4D97-AF65-F5344CB8AC3E}">
        <p14:creationId xmlns:p14="http://schemas.microsoft.com/office/powerpoint/2010/main" val="45265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Two-player game. Players take turns inputting values.</a:t>
            </a:r>
          </a:p>
          <a:p>
            <a:r>
              <a:rPr lang="en-US" dirty="0"/>
              <a:t>Players must input X and O into the nine positions on the board</a:t>
            </a:r>
          </a:p>
          <a:p>
            <a:r>
              <a:rPr lang="en-US" dirty="0"/>
              <a:t>Winner is determined when a player manages to create three X’s or O’s in a line</a:t>
            </a:r>
          </a:p>
          <a:p>
            <a:r>
              <a:rPr lang="en-US" dirty="0"/>
              <a:t>Reset button allows players to play it multiple times</a:t>
            </a:r>
          </a:p>
          <a:p>
            <a:endParaRPr lang="en-US" dirty="0"/>
          </a:p>
        </p:txBody>
      </p:sp>
      <p:pic>
        <p:nvPicPr>
          <p:cNvPr id="1026" name="Picture 2" descr="http://previews.123rf.com/images/pozitiw/pozitiw1211/pozitiw121100152/16516172-Tic-tac-toe-Doodle-style-Stock-Vecto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02" y="1825625"/>
            <a:ext cx="3962400" cy="385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0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22317"/>
            <a:ext cx="8721233" cy="3695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Inputs/Outputs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525014" y="3062348"/>
            <a:ext cx="4447786" cy="3581401"/>
          </a:xfrm>
        </p:spPr>
        <p:txBody>
          <a:bodyPr/>
          <a:lstStyle/>
          <a:p>
            <a:r>
              <a:rPr lang="en-US" dirty="0"/>
              <a:t>Inputs </a:t>
            </a:r>
            <a:r>
              <a:rPr lang="en-US" dirty="0" err="1"/>
              <a:t>Xin</a:t>
            </a:r>
            <a:r>
              <a:rPr lang="en-US" dirty="0"/>
              <a:t> and </a:t>
            </a:r>
            <a:r>
              <a:rPr lang="en-US" dirty="0" err="1"/>
              <a:t>Oin</a:t>
            </a:r>
            <a:r>
              <a:rPr lang="en-US" dirty="0"/>
              <a:t> determine whether the player will input “X” or “O”</a:t>
            </a:r>
          </a:p>
          <a:p>
            <a:r>
              <a:rPr lang="en-US" dirty="0"/>
              <a:t>Nine inputs (s1 – s9) are used to display the “X” or “O” on the board through the nine outputs (b1 – b9)</a:t>
            </a:r>
          </a:p>
          <a:p>
            <a:r>
              <a:rPr lang="en-US" dirty="0"/>
              <a:t>RST input restarts the game</a:t>
            </a:r>
          </a:p>
          <a:p>
            <a:r>
              <a:rPr lang="en-US" dirty="0"/>
              <a:t>Outputs w1, w2 and tie display which player won the game or if the game was a tie</a:t>
            </a:r>
          </a:p>
        </p:txBody>
      </p:sp>
    </p:spTree>
    <p:extLst>
      <p:ext uri="{BB962C8B-B14F-4D97-AF65-F5344CB8AC3E}">
        <p14:creationId xmlns:p14="http://schemas.microsoft.com/office/powerpoint/2010/main" val="4240094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Inputting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0529" y="1776410"/>
            <a:ext cx="4447786" cy="3581401"/>
          </a:xfrm>
        </p:spPr>
        <p:txBody>
          <a:bodyPr>
            <a:noAutofit/>
          </a:bodyPr>
          <a:lstStyle/>
          <a:p>
            <a:r>
              <a:rPr lang="en-US" sz="2800" dirty="0"/>
              <a:t>Player first inputs either “X” or “O” through a switch</a:t>
            </a:r>
          </a:p>
          <a:p>
            <a:r>
              <a:rPr lang="en-US" sz="2800" dirty="0"/>
              <a:t>Player then inputs the selected value into one of the boxes on the game board using one of the nine corresponding switches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14" y="1557334"/>
            <a:ext cx="5448300" cy="5038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14" y="1557334"/>
            <a:ext cx="54483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Outputting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4827" y="1834738"/>
            <a:ext cx="3639874" cy="4319774"/>
          </a:xfrm>
        </p:spPr>
        <p:txBody>
          <a:bodyPr>
            <a:normAutofit/>
          </a:bodyPr>
          <a:lstStyle/>
          <a:p>
            <a:r>
              <a:rPr lang="en-US" dirty="0"/>
              <a:t>After every input, the program checks for a win condition</a:t>
            </a:r>
          </a:p>
          <a:p>
            <a:r>
              <a:rPr lang="en-US" dirty="0"/>
              <a:t>If one of the eight win conditions for either “X” or “O” are fulfilled, the output to determine the winner will turn on</a:t>
            </a:r>
          </a:p>
          <a:p>
            <a:r>
              <a:rPr lang="en-US" dirty="0"/>
              <a:t>If the board is completely filled, and no win conditions are fulfilled, the “tie” output turns 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76" y="1828801"/>
            <a:ext cx="7331908" cy="43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0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ran into…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Implementing a system which forces players to enter “X” and “O” in alternating order</a:t>
            </a:r>
          </a:p>
          <a:p>
            <a:r>
              <a:rPr lang="en-US" sz="2800" dirty="0"/>
              <a:t>Disallowing users to change inputs after they have already entered “X” or “O” in a block</a:t>
            </a:r>
          </a:p>
        </p:txBody>
      </p:sp>
      <p:pic>
        <p:nvPicPr>
          <p:cNvPr id="1028" name="Picture 4" descr="https://upload.wikimedia.org/wikipedia/commons/thumb/d/da/Tic-tac-toe-game-tree.svg/2000px-Tic-tac-toe-game-tree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86" y="2129000"/>
            <a:ext cx="5848946" cy="389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5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81" y="1628774"/>
            <a:ext cx="91249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13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ustom 1">
      <a:dk1>
        <a:sysClr val="windowText" lastClr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119</TotalTime>
  <Words>276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X-O Game</vt:lpstr>
      <vt:lpstr>Objectives</vt:lpstr>
      <vt:lpstr>Implementation – Inputs/Outputs</vt:lpstr>
      <vt:lpstr>Implementation - Inputting</vt:lpstr>
      <vt:lpstr>Implementation - Outputting</vt:lpstr>
      <vt:lpstr>Problems we ran into…</vt:lpstr>
      <vt:lpstr>Results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X-O Game</dc:title>
  <dc:creator>Faiz</dc:creator>
  <cp:lastModifiedBy>Faiz Ansari</cp:lastModifiedBy>
  <cp:revision>12</cp:revision>
  <dcterms:created xsi:type="dcterms:W3CDTF">2016-05-18T16:23:33Z</dcterms:created>
  <dcterms:modified xsi:type="dcterms:W3CDTF">2018-03-18T19:24:59Z</dcterms:modified>
</cp:coreProperties>
</file>