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da52fd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da52fd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le remplira nous mêmes :)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3b88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3b88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bd2ea66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bd2ea66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af7a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7af7a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le remplira nous même :)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7af7a6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7af7a6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On le remplira nous même :)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7af7a6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7af7a6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435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b="1" sz="3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040264" y="3088466"/>
            <a:ext cx="53151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 semaines de formation à temps partiel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Notre Speaker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b="1" sz="2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4294967295" type="ctrTitle"/>
          </p:nvPr>
        </p:nvSpPr>
        <p:spPr>
          <a:xfrm>
            <a:off x="905400" y="2043125"/>
            <a:ext cx="73335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Antoine Krajnc</a:t>
            </a:r>
            <a:endParaRPr b="1" sz="36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CEO et fondateur de Jedha</a:t>
            </a:r>
            <a:endParaRPr sz="3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1040276" y="1872450"/>
            <a:ext cx="63879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Introduction Pratique à Python</a:t>
            </a:r>
            <a:endParaRPr b="1" sz="4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443528" y="403300"/>
            <a:ext cx="69348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Les applications possibles du langage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2325" y="1485625"/>
            <a:ext cx="3011825" cy="20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454" y="1539125"/>
            <a:ext cx="2377771" cy="20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3150" y="1485625"/>
            <a:ext cx="2568550" cy="21722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214927" y="3832975"/>
            <a:ext cx="23778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Jeux Vidéos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3230702" y="3832975"/>
            <a:ext cx="23778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6293440" y="3756775"/>
            <a:ext cx="23778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Avant de se quitter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821164" y="1346646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Coder c’est pratiquer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/>
          <p:nvPr/>
        </p:nvSpPr>
        <p:spPr>
          <a:xfrm rot="-355994">
            <a:off x="559852" y="158984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821164" y="1879746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Continuer d’alimenter votre portfolio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/>
          <p:nvPr/>
        </p:nvSpPr>
        <p:spPr>
          <a:xfrm rot="-355994">
            <a:off x="559852" y="212294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821164" y="2412846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Choisissez un domaine qui vous 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plaît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et orientez vos projets la dessus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 rot="-355994">
            <a:off x="559852" y="265604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821164" y="32072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La communauté de codeurs est très actives, n’hésitez pas à l’utiliser !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/>
          <p:nvPr/>
        </p:nvSpPr>
        <p:spPr>
          <a:xfrm rot="-355994">
            <a:off x="559852" y="3450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Nos Prochains Workshops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b="1" sz="2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4294967295" type="ctrTitle"/>
          </p:nvPr>
        </p:nvSpPr>
        <p:spPr>
          <a:xfrm>
            <a:off x="1914600" y="3349494"/>
            <a:ext cx="5315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19 Septembre 2018</a:t>
            </a:r>
            <a:endParaRPr b="1"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b="1" i="1" sz="20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Nicolas Ducere | Innovation RGPD</a:t>
            </a:r>
            <a:endParaRPr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300" y="965100"/>
            <a:ext cx="2355700" cy="2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Nos Prochaines Sessions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b="1" sz="2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-150" y="4764413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4294967295" type="ctrTitle"/>
          </p:nvPr>
        </p:nvSpPr>
        <p:spPr>
          <a:xfrm>
            <a:off x="0" y="2579544"/>
            <a:ext cx="5315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30 Oct - 20 Dec</a:t>
            </a:r>
            <a:endParaRPr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Mardis / Jeudis </a:t>
            </a:r>
            <a:endParaRPr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18h30 - 21h00</a:t>
            </a:r>
            <a:endParaRPr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0" y="1501244"/>
            <a:ext cx="5315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Semaine</a:t>
            </a:r>
            <a:endParaRPr b="1" sz="36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b="1" sz="36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3828900" y="2565319"/>
            <a:ext cx="5315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Oct - 15 Dec</a:t>
            </a:r>
            <a:endParaRPr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Samedis</a:t>
            </a:r>
            <a:endParaRPr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9h30 - 15h30 </a:t>
            </a:r>
            <a:endParaRPr i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>
            <p:ph idx="4294967295" type="ctrTitle"/>
          </p:nvPr>
        </p:nvSpPr>
        <p:spPr>
          <a:xfrm>
            <a:off x="3828900" y="1487019"/>
            <a:ext cx="5315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Weekend</a:t>
            </a:r>
            <a:endParaRPr b="1" sz="36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b="1" sz="36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435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b="1" sz="3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type="ctrTitle"/>
          </p:nvPr>
        </p:nvSpPr>
        <p:spPr>
          <a:xfrm>
            <a:off x="1040264" y="3088466"/>
            <a:ext cx="53151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Merci ! A la prochaine :)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