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314" r:id="rId4"/>
    <p:sldId id="257" r:id="rId5"/>
    <p:sldId id="259" r:id="rId6"/>
    <p:sldId id="260" r:id="rId7"/>
    <p:sldId id="261" r:id="rId8"/>
    <p:sldId id="306" r:id="rId9"/>
    <p:sldId id="307" r:id="rId10"/>
    <p:sldId id="308" r:id="rId11"/>
    <p:sldId id="311" r:id="rId12"/>
    <p:sldId id="265" r:id="rId13"/>
    <p:sldId id="313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2" name="Google Shape;6272;g244930fdae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3" name="Google Shape;6273;g244930fdae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6" name="Google Shape;4396;g13ce2af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7" name="Google Shape;4397;g13ce2af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244676206d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3" name="Google Shape;4433;g244676206d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244676206d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244676206d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0" name="Google Shape;5590;g244676206d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1" name="Google Shape;5591;g244676206d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3" name="Google Shape;5763;g244930fdae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4" name="Google Shape;5764;g244930fdae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41075" y="1768589"/>
            <a:ext cx="5261700" cy="15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8750" y="3614450"/>
            <a:ext cx="4786500" cy="444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>
            <a:off x="7124725" y="545025"/>
            <a:ext cx="12969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"/>
          <p:cNvSpPr txBox="1">
            <a:spLocks noGrp="1"/>
          </p:cNvSpPr>
          <p:nvPr>
            <p:ph type="title" hasCustomPrompt="1"/>
          </p:nvPr>
        </p:nvSpPr>
        <p:spPr>
          <a:xfrm>
            <a:off x="1908913" y="1700100"/>
            <a:ext cx="5326200" cy="10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7" name="Google Shape;797;p11"/>
          <p:cNvSpPr txBox="1">
            <a:spLocks noGrp="1"/>
          </p:cNvSpPr>
          <p:nvPr>
            <p:ph type="subTitle" idx="1"/>
          </p:nvPr>
        </p:nvSpPr>
        <p:spPr>
          <a:xfrm>
            <a:off x="1908850" y="2777700"/>
            <a:ext cx="5326200" cy="402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13"/>
          <p:cNvGrpSpPr/>
          <p:nvPr/>
        </p:nvGrpSpPr>
        <p:grpSpPr>
          <a:xfrm rot="994748">
            <a:off x="-1151250" y="4257656"/>
            <a:ext cx="3212347" cy="2534137"/>
            <a:chOff x="916658" y="5583606"/>
            <a:chExt cx="3759676" cy="2966243"/>
          </a:xfrm>
        </p:grpSpPr>
        <p:sp>
          <p:nvSpPr>
            <p:cNvPr id="801" name="Google Shape;801;p13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3" name="Google Shape;803;p13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804" name="Google Shape;804;p13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3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3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3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3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3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3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3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3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3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3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3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3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3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3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3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3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3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3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3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3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13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3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3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3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3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3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3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3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3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3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3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3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3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3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3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3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3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3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3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3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3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3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3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3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3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3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3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3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3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3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13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3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3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3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3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3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3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3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3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3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3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3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3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3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3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3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3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3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3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3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3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3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3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3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3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3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3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3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3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3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3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3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3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3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13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13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3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13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13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13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13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13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13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13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3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13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13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3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13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13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13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13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13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13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13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13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13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13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13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13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13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13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13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13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3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3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3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3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3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13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13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13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13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13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13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13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3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3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13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13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3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3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13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13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13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3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71" name="Google Shape;1271;p13"/>
          <p:cNvGrpSpPr/>
          <p:nvPr/>
        </p:nvGrpSpPr>
        <p:grpSpPr>
          <a:xfrm rot="-851536">
            <a:off x="8115513" y="-96804"/>
            <a:ext cx="2476878" cy="1845287"/>
            <a:chOff x="-2639312" y="-402259"/>
            <a:chExt cx="2528195" cy="1883519"/>
          </a:xfrm>
        </p:grpSpPr>
        <p:sp>
          <p:nvSpPr>
            <p:cNvPr id="1272" name="Google Shape;1272;p1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4" name="Google Shape;1274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5" name="Google Shape;1275;p13"/>
          <p:cNvSpPr txBox="1">
            <a:spLocks noGrp="1"/>
          </p:cNvSpPr>
          <p:nvPr>
            <p:ph type="title" idx="2" hasCustomPrompt="1"/>
          </p:nvPr>
        </p:nvSpPr>
        <p:spPr>
          <a:xfrm>
            <a:off x="1228624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6" name="Google Shape;1276;p13"/>
          <p:cNvSpPr txBox="1">
            <a:spLocks noGrp="1"/>
          </p:cNvSpPr>
          <p:nvPr>
            <p:ph type="title" idx="3" hasCustomPrompt="1"/>
          </p:nvPr>
        </p:nvSpPr>
        <p:spPr>
          <a:xfrm>
            <a:off x="3174040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7" name="Google Shape;1277;p13"/>
          <p:cNvSpPr txBox="1">
            <a:spLocks noGrp="1"/>
          </p:cNvSpPr>
          <p:nvPr>
            <p:ph type="title" idx="4" hasCustomPrompt="1"/>
          </p:nvPr>
        </p:nvSpPr>
        <p:spPr>
          <a:xfrm>
            <a:off x="5119513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8" name="Google Shape;1278;p13"/>
          <p:cNvSpPr txBox="1">
            <a:spLocks noGrp="1"/>
          </p:cNvSpPr>
          <p:nvPr>
            <p:ph type="title" idx="5" hasCustomPrompt="1"/>
          </p:nvPr>
        </p:nvSpPr>
        <p:spPr>
          <a:xfrm>
            <a:off x="7064986" y="2217675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1"/>
          </p:nvPr>
        </p:nvSpPr>
        <p:spPr>
          <a:xfrm>
            <a:off x="794025" y="3107625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0" name="Google Shape;1280;p13"/>
          <p:cNvSpPr txBox="1">
            <a:spLocks noGrp="1"/>
          </p:cNvSpPr>
          <p:nvPr>
            <p:ph type="subTitle" idx="6"/>
          </p:nvPr>
        </p:nvSpPr>
        <p:spPr>
          <a:xfrm>
            <a:off x="2667700" y="3107625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1" name="Google Shape;1281;p13"/>
          <p:cNvSpPr txBox="1">
            <a:spLocks noGrp="1"/>
          </p:cNvSpPr>
          <p:nvPr>
            <p:ph type="subTitle" idx="7"/>
          </p:nvPr>
        </p:nvSpPr>
        <p:spPr>
          <a:xfrm>
            <a:off x="4685125" y="3107625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2" name="Google Shape;1282;p13"/>
          <p:cNvSpPr txBox="1">
            <a:spLocks noGrp="1"/>
          </p:cNvSpPr>
          <p:nvPr>
            <p:ph type="subTitle" idx="8"/>
          </p:nvPr>
        </p:nvSpPr>
        <p:spPr>
          <a:xfrm>
            <a:off x="6558675" y="3107625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1283" name="Google Shape;1283;p13"/>
          <p:cNvSpPr/>
          <p:nvPr/>
        </p:nvSpPr>
        <p:spPr>
          <a:xfrm rot="-2697141">
            <a:off x="72354" y="4035529"/>
            <a:ext cx="765161" cy="241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3"/>
          <p:cNvSpPr/>
          <p:nvPr/>
        </p:nvSpPr>
        <p:spPr>
          <a:xfrm>
            <a:off x="7453255" y="4327556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285" name="Google Shape;1285;p13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94050" y="199600"/>
            <a:ext cx="712500" cy="6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3"/>
          <p:cNvSpPr/>
          <p:nvPr/>
        </p:nvSpPr>
        <p:spPr>
          <a:xfrm rot="-782706">
            <a:off x="7936089" y="9987"/>
            <a:ext cx="765557" cy="241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14"/>
          <p:cNvGrpSpPr/>
          <p:nvPr/>
        </p:nvGrpSpPr>
        <p:grpSpPr>
          <a:xfrm>
            <a:off x="8355850" y="1806191"/>
            <a:ext cx="2528195" cy="1883519"/>
            <a:chOff x="-2639312" y="-402259"/>
            <a:chExt cx="2528195" cy="1883519"/>
          </a:xfrm>
        </p:grpSpPr>
        <p:sp>
          <p:nvSpPr>
            <p:cNvPr id="1289" name="Google Shape;1289;p14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14"/>
          <p:cNvSpPr txBox="1">
            <a:spLocks noGrp="1"/>
          </p:cNvSpPr>
          <p:nvPr>
            <p:ph type="title"/>
          </p:nvPr>
        </p:nvSpPr>
        <p:spPr>
          <a:xfrm>
            <a:off x="1886100" y="2907800"/>
            <a:ext cx="537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2" name="Google Shape;1292;p14"/>
          <p:cNvSpPr txBox="1">
            <a:spLocks noGrp="1"/>
          </p:cNvSpPr>
          <p:nvPr>
            <p:ph type="subTitle" idx="1"/>
          </p:nvPr>
        </p:nvSpPr>
        <p:spPr>
          <a:xfrm>
            <a:off x="1886100" y="1663000"/>
            <a:ext cx="53718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3" name="Google Shape;1293;p14"/>
          <p:cNvSpPr/>
          <p:nvPr/>
        </p:nvSpPr>
        <p:spPr>
          <a:xfrm rot="-6335823">
            <a:off x="8348386" y="1660264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4" name="Google Shape;1294;p14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77225" y="3172409"/>
            <a:ext cx="880350" cy="816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6" name="Google Shape;1296;p15"/>
          <p:cNvGrpSpPr/>
          <p:nvPr/>
        </p:nvGrpSpPr>
        <p:grpSpPr>
          <a:xfrm rot="10104498">
            <a:off x="-1200242" y="318096"/>
            <a:ext cx="2251386" cy="887161"/>
            <a:chOff x="-6219592" y="940873"/>
            <a:chExt cx="7527193" cy="2966097"/>
          </a:xfrm>
        </p:grpSpPr>
        <p:sp>
          <p:nvSpPr>
            <p:cNvPr id="1297" name="Google Shape;1297;p1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9" name="Google Shape;1299;p1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1300" name="Google Shape;1300;p1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1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1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1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1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1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1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15"/>
          <p:cNvGrpSpPr/>
          <p:nvPr/>
        </p:nvGrpSpPr>
        <p:grpSpPr>
          <a:xfrm>
            <a:off x="8444000" y="2609891"/>
            <a:ext cx="2528195" cy="1883519"/>
            <a:chOff x="-2639312" y="-402259"/>
            <a:chExt cx="2528195" cy="1883519"/>
          </a:xfrm>
        </p:grpSpPr>
        <p:sp>
          <p:nvSpPr>
            <p:cNvPr id="1477" name="Google Shape;1477;p1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1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15"/>
          <p:cNvSpPr/>
          <p:nvPr/>
        </p:nvSpPr>
        <p:spPr>
          <a:xfrm rot="7134375">
            <a:off x="20187" y="65215"/>
            <a:ext cx="765240" cy="2416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1" name="Google Shape;1481;p15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63475" y="1199301"/>
            <a:ext cx="573350" cy="5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2" name="Google Shape;1482;p15"/>
          <p:cNvSpPr/>
          <p:nvPr/>
        </p:nvSpPr>
        <p:spPr>
          <a:xfrm rot="-2497900">
            <a:off x="8340563" y="2678348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15"/>
          <p:cNvSpPr/>
          <p:nvPr/>
        </p:nvSpPr>
        <p:spPr>
          <a:xfrm rot="2893365">
            <a:off x="620918" y="4614423"/>
            <a:ext cx="1480144" cy="109674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16"/>
          <p:cNvGrpSpPr/>
          <p:nvPr/>
        </p:nvGrpSpPr>
        <p:grpSpPr>
          <a:xfrm rot="-640498">
            <a:off x="6696272" y="-101161"/>
            <a:ext cx="2251202" cy="887088"/>
            <a:chOff x="-6219592" y="940873"/>
            <a:chExt cx="7527193" cy="2966097"/>
          </a:xfrm>
        </p:grpSpPr>
        <p:sp>
          <p:nvSpPr>
            <p:cNvPr id="1486" name="Google Shape;1486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8" name="Google Shape;1488;p16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1489" name="Google Shape;1489;p16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6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6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6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6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6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6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6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6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6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6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6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6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6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6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6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6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6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6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6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6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6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6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6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6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6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6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6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6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6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6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6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6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6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6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6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6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6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6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6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6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6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6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6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6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6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6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6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6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6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6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6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6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6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6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6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6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6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6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6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6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6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6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6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6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6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6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6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6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6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6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6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6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6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6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6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6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6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6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6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6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6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6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6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6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6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6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6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6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6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6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6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6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6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6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6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6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6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6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6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6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6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6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6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6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6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6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6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6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6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16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6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6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6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6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6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6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6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6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6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6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6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6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6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6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6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6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6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6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6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6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6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6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6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6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6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6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6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6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6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6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6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6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6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6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6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6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6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6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6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6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6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6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6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6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6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6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6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6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6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6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6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6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5" name="Google Shape;1665;p1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16"/>
          <p:cNvSpPr txBox="1">
            <a:spLocks noGrp="1"/>
          </p:cNvSpPr>
          <p:nvPr>
            <p:ph type="subTitle" idx="1"/>
          </p:nvPr>
        </p:nvSpPr>
        <p:spPr>
          <a:xfrm>
            <a:off x="722375" y="1325275"/>
            <a:ext cx="47802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7" name="Google Shape;1667;p16"/>
          <p:cNvSpPr>
            <a:spLocks noGrp="1"/>
          </p:cNvSpPr>
          <p:nvPr>
            <p:ph type="pic" idx="2"/>
          </p:nvPr>
        </p:nvSpPr>
        <p:spPr>
          <a:xfrm>
            <a:off x="5979250" y="539500"/>
            <a:ext cx="24423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8" name="Google Shape;1668;p16"/>
          <p:cNvSpPr>
            <a:spLocks noGrp="1"/>
          </p:cNvSpPr>
          <p:nvPr>
            <p:ph type="pic" idx="3"/>
          </p:nvPr>
        </p:nvSpPr>
        <p:spPr>
          <a:xfrm>
            <a:off x="3350812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9" name="Google Shape;1669;p16"/>
          <p:cNvSpPr>
            <a:spLocks noGrp="1"/>
          </p:cNvSpPr>
          <p:nvPr>
            <p:ph type="pic" idx="4"/>
          </p:nvPr>
        </p:nvSpPr>
        <p:spPr>
          <a:xfrm>
            <a:off x="722338" y="1973525"/>
            <a:ext cx="2442300" cy="2630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0" name="Google Shape;1670;p16"/>
          <p:cNvSpPr/>
          <p:nvPr/>
        </p:nvSpPr>
        <p:spPr>
          <a:xfrm>
            <a:off x="-359095" y="240828"/>
            <a:ext cx="1480077" cy="109669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17"/>
          <p:cNvGrpSpPr/>
          <p:nvPr/>
        </p:nvGrpSpPr>
        <p:grpSpPr>
          <a:xfrm rot="-241190">
            <a:off x="7135579" y="-1414192"/>
            <a:ext cx="2869300" cy="2263474"/>
            <a:chOff x="916658" y="5583606"/>
            <a:chExt cx="3759676" cy="2966243"/>
          </a:xfrm>
        </p:grpSpPr>
        <p:sp>
          <p:nvSpPr>
            <p:cNvPr id="1673" name="Google Shape;1673;p17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17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1676" name="Google Shape;1676;p17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7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7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7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7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7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7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7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7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7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7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7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7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7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7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7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7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7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7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7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7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7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7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7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7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7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7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7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7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7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7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7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7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7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7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7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7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7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7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7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7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7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7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7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7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7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7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7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7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7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7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7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7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7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7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7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7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7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7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7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7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7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7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7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7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7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7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7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7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7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7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7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7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7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7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7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7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7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7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7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7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7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7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7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7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7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7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7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7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7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7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7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7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7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7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7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7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7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7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7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7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7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7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7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7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7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7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7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7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7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7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7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7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7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7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7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7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7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7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7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7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7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7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7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7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7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7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7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7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7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7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7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7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7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7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7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17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17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17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17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17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7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7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7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7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7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7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7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7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7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7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7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7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7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7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7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7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17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17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17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17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17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17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17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17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17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17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17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17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7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7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7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7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7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7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7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7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17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17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17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17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17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17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17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17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7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7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7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7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7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7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7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7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7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7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7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7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7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7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7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7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17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17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17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17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17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17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17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17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7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7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7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7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7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7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7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7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7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7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7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7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7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7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7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7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17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17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17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17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17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17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17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17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7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7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7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7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7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7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7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7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7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7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7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7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7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7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7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7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17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17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17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17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17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17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17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17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17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17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17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17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17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17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17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17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17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17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17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17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17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17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17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17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17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17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7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7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7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7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7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7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7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7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7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7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7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7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7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7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7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7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17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17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17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17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17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17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17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17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17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17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17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17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17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17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17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17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17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17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17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17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17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17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17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17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17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17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17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7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7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7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7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7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7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7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7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7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7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7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7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7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7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7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7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17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17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17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17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17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7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7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7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7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7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7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7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7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7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7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7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7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7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7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7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7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17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17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3" name="Google Shape;2143;p1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17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45" name="Google Shape;2145;p17"/>
          <p:cNvSpPr/>
          <p:nvPr/>
        </p:nvSpPr>
        <p:spPr>
          <a:xfrm rot="4714796">
            <a:off x="8315737" y="592109"/>
            <a:ext cx="765149" cy="2418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18"/>
          <p:cNvGrpSpPr/>
          <p:nvPr/>
        </p:nvGrpSpPr>
        <p:grpSpPr>
          <a:xfrm flipH="1">
            <a:off x="8225198" y="78283"/>
            <a:ext cx="1704440" cy="1112358"/>
            <a:chOff x="7662600" y="-1843499"/>
            <a:chExt cx="1898252" cy="1238844"/>
          </a:xfrm>
        </p:grpSpPr>
        <p:sp>
          <p:nvSpPr>
            <p:cNvPr id="2148" name="Google Shape;2148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8"/>
          <p:cNvGrpSpPr/>
          <p:nvPr/>
        </p:nvGrpSpPr>
        <p:grpSpPr>
          <a:xfrm>
            <a:off x="-1911600" y="585316"/>
            <a:ext cx="2528195" cy="1883519"/>
            <a:chOff x="-2639312" y="-402259"/>
            <a:chExt cx="2528195" cy="1883519"/>
          </a:xfrm>
        </p:grpSpPr>
        <p:sp>
          <p:nvSpPr>
            <p:cNvPr id="2151" name="Google Shape;2151;p18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8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4" name="Google Shape;2154;p18"/>
          <p:cNvSpPr txBox="1">
            <a:spLocks noGrp="1"/>
          </p:cNvSpPr>
          <p:nvPr>
            <p:ph type="subTitle" idx="1"/>
          </p:nvPr>
        </p:nvSpPr>
        <p:spPr>
          <a:xfrm>
            <a:off x="722375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5" name="Google Shape;2155;p18"/>
          <p:cNvSpPr txBox="1">
            <a:spLocks noGrp="1"/>
          </p:cNvSpPr>
          <p:nvPr>
            <p:ph type="subTitle" idx="2"/>
          </p:nvPr>
        </p:nvSpPr>
        <p:spPr>
          <a:xfrm>
            <a:off x="3383368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8"/>
          <p:cNvSpPr txBox="1">
            <a:spLocks noGrp="1"/>
          </p:cNvSpPr>
          <p:nvPr>
            <p:ph type="subTitle" idx="3"/>
          </p:nvPr>
        </p:nvSpPr>
        <p:spPr>
          <a:xfrm>
            <a:off x="6044411" y="2933981"/>
            <a:ext cx="2377200" cy="11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7" name="Google Shape;2157;p18"/>
          <p:cNvSpPr txBox="1">
            <a:spLocks noGrp="1"/>
          </p:cNvSpPr>
          <p:nvPr>
            <p:ph type="subTitle" idx="4"/>
          </p:nvPr>
        </p:nvSpPr>
        <p:spPr>
          <a:xfrm>
            <a:off x="722375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8" name="Google Shape;2158;p18"/>
          <p:cNvSpPr txBox="1">
            <a:spLocks noGrp="1"/>
          </p:cNvSpPr>
          <p:nvPr>
            <p:ph type="subTitle" idx="5"/>
          </p:nvPr>
        </p:nvSpPr>
        <p:spPr>
          <a:xfrm>
            <a:off x="3383368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59" name="Google Shape;2159;p18"/>
          <p:cNvSpPr txBox="1">
            <a:spLocks noGrp="1"/>
          </p:cNvSpPr>
          <p:nvPr>
            <p:ph type="subTitle" idx="6"/>
          </p:nvPr>
        </p:nvSpPr>
        <p:spPr>
          <a:xfrm>
            <a:off x="6044411" y="25092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160" name="Google Shape;2160;p18"/>
          <p:cNvSpPr/>
          <p:nvPr/>
        </p:nvSpPr>
        <p:spPr>
          <a:xfrm rot="-2497900">
            <a:off x="-37975" y="209366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18"/>
          <p:cNvSpPr/>
          <p:nvPr/>
        </p:nvSpPr>
        <p:spPr>
          <a:xfrm rot="854515">
            <a:off x="489728" y="4564164"/>
            <a:ext cx="1480125" cy="1096726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2" name="Google Shape;2162;p18"/>
          <p:cNvSpPr/>
          <p:nvPr/>
        </p:nvSpPr>
        <p:spPr>
          <a:xfrm rot="470462">
            <a:off x="8235910" y="-68785"/>
            <a:ext cx="765255" cy="241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3" name="Google Shape;2163;p18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527350" y="374150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19"/>
          <p:cNvGrpSpPr/>
          <p:nvPr/>
        </p:nvGrpSpPr>
        <p:grpSpPr>
          <a:xfrm rot="-899883">
            <a:off x="-1605358" y="1145311"/>
            <a:ext cx="2251297" cy="887126"/>
            <a:chOff x="-6219592" y="940873"/>
            <a:chExt cx="7527193" cy="2966097"/>
          </a:xfrm>
        </p:grpSpPr>
        <p:sp>
          <p:nvSpPr>
            <p:cNvPr id="2166" name="Google Shape;2166;p1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8" name="Google Shape;2168;p19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169" name="Google Shape;2169;p19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9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9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9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9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9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9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9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9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9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9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9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9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9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9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9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9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9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9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9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9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9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9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9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9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9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9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9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9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9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9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9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9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9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9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9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9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9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9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9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9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9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9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9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9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9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9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9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9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9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19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19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9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9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9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9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9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9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9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9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9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9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9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9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9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9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9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9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9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9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9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9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9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9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9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9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9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9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9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9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9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9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9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9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9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9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9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9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9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9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9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9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9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9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9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9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9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9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9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9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9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9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9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9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9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9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9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9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9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9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9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9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9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9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9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9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9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9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9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9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9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9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9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9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9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9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9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9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9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9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9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9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9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9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9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9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9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9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9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19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19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19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19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19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19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5" name="Google Shape;2345;p19"/>
          <p:cNvGrpSpPr/>
          <p:nvPr/>
        </p:nvGrpSpPr>
        <p:grpSpPr>
          <a:xfrm>
            <a:off x="6408998" y="4600741"/>
            <a:ext cx="2476872" cy="1845284"/>
            <a:chOff x="-2639312" y="-402259"/>
            <a:chExt cx="2528195" cy="1883519"/>
          </a:xfrm>
        </p:grpSpPr>
        <p:sp>
          <p:nvSpPr>
            <p:cNvPr id="2346" name="Google Shape;2346;p1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8" name="Google Shape;2348;p19"/>
          <p:cNvSpPr/>
          <p:nvPr/>
        </p:nvSpPr>
        <p:spPr>
          <a:xfrm rot="1467" flipH="1">
            <a:off x="8314534" y="777545"/>
            <a:ext cx="1668981" cy="1088751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1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0" name="Google Shape;2350;p19"/>
          <p:cNvSpPr txBox="1">
            <a:spLocks noGrp="1"/>
          </p:cNvSpPr>
          <p:nvPr>
            <p:ph type="subTitle" idx="1"/>
          </p:nvPr>
        </p:nvSpPr>
        <p:spPr>
          <a:xfrm>
            <a:off x="1610175" y="1900900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1" name="Google Shape;2351;p19"/>
          <p:cNvSpPr txBox="1">
            <a:spLocks noGrp="1"/>
          </p:cNvSpPr>
          <p:nvPr>
            <p:ph type="subTitle" idx="2"/>
          </p:nvPr>
        </p:nvSpPr>
        <p:spPr>
          <a:xfrm>
            <a:off x="5397752" y="1900900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2" name="Google Shape;2352;p19"/>
          <p:cNvSpPr txBox="1">
            <a:spLocks noGrp="1"/>
          </p:cNvSpPr>
          <p:nvPr>
            <p:ph type="subTitle" idx="3"/>
          </p:nvPr>
        </p:nvSpPr>
        <p:spPr>
          <a:xfrm>
            <a:off x="1610175" y="1476125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3" name="Google Shape;2353;p19"/>
          <p:cNvSpPr txBox="1">
            <a:spLocks noGrp="1"/>
          </p:cNvSpPr>
          <p:nvPr>
            <p:ph type="subTitle" idx="4"/>
          </p:nvPr>
        </p:nvSpPr>
        <p:spPr>
          <a:xfrm>
            <a:off x="5397773" y="1476125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4" name="Google Shape;2354;p19"/>
          <p:cNvSpPr txBox="1">
            <a:spLocks noGrp="1"/>
          </p:cNvSpPr>
          <p:nvPr>
            <p:ph type="subTitle" idx="5"/>
          </p:nvPr>
        </p:nvSpPr>
        <p:spPr>
          <a:xfrm>
            <a:off x="1610175" y="3641425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5" name="Google Shape;2355;p19"/>
          <p:cNvSpPr txBox="1">
            <a:spLocks noGrp="1"/>
          </p:cNvSpPr>
          <p:nvPr>
            <p:ph type="subTitle" idx="6"/>
          </p:nvPr>
        </p:nvSpPr>
        <p:spPr>
          <a:xfrm>
            <a:off x="5397752" y="3641425"/>
            <a:ext cx="2747100" cy="8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6" name="Google Shape;2356;p19"/>
          <p:cNvSpPr txBox="1">
            <a:spLocks noGrp="1"/>
          </p:cNvSpPr>
          <p:nvPr>
            <p:ph type="subTitle" idx="7"/>
          </p:nvPr>
        </p:nvSpPr>
        <p:spPr>
          <a:xfrm>
            <a:off x="1610175" y="3216647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7" name="Google Shape;2357;p19"/>
          <p:cNvSpPr txBox="1">
            <a:spLocks noGrp="1"/>
          </p:cNvSpPr>
          <p:nvPr>
            <p:ph type="subTitle" idx="8"/>
          </p:nvPr>
        </p:nvSpPr>
        <p:spPr>
          <a:xfrm>
            <a:off x="5397773" y="3216647"/>
            <a:ext cx="27471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358" name="Google Shape;2358;p19"/>
          <p:cNvSpPr/>
          <p:nvPr/>
        </p:nvSpPr>
        <p:spPr>
          <a:xfrm rot="-3665625">
            <a:off x="-1044" y="759982"/>
            <a:ext cx="765240" cy="2416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19"/>
          <p:cNvSpPr/>
          <p:nvPr/>
        </p:nvSpPr>
        <p:spPr>
          <a:xfrm rot="6361352">
            <a:off x="-631245" y="4142516"/>
            <a:ext cx="1480143" cy="1096739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0" name="Google Shape;2360;p19"/>
          <p:cNvSpPr/>
          <p:nvPr/>
        </p:nvSpPr>
        <p:spPr>
          <a:xfrm rot="-1816562">
            <a:off x="8295725" y="771112"/>
            <a:ext cx="694413" cy="219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1" name="Google Shape;2361;p19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599623" y="1054725"/>
            <a:ext cx="502056" cy="4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2" name="Google Shape;2362;p19"/>
          <p:cNvSpPr/>
          <p:nvPr/>
        </p:nvSpPr>
        <p:spPr>
          <a:xfrm rot="906561">
            <a:off x="8038938" y="4699622"/>
            <a:ext cx="765358" cy="241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20"/>
          <p:cNvGrpSpPr/>
          <p:nvPr/>
        </p:nvGrpSpPr>
        <p:grpSpPr>
          <a:xfrm rot="-241190">
            <a:off x="8310985" y="41833"/>
            <a:ext cx="2869300" cy="2263474"/>
            <a:chOff x="916658" y="5583606"/>
            <a:chExt cx="3759676" cy="2966243"/>
          </a:xfrm>
        </p:grpSpPr>
        <p:sp>
          <p:nvSpPr>
            <p:cNvPr id="2365" name="Google Shape;2365;p20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0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7" name="Google Shape;2367;p20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2368" name="Google Shape;2368;p20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0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0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0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0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0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0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0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0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0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0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0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0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0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0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0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0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0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0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0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0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0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0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0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0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0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0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0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0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0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0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0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0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0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0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0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0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0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0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0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0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0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0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0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0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0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0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0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0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0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0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0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0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0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0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0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0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0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0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0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0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0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0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0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0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0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0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0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0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0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0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0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0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0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0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0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0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0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0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0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0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0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0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0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20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20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0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0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0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0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0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0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0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0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0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0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0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0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0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0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0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0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0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0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0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0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0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0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0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0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0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0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0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0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0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0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0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0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0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0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0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0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0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0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0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0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0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0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0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0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0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0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0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0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0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0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0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0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0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0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0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0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0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0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0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0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0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0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0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0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0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0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0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0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0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0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0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0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0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0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0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0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0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0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0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0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0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0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0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0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0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0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0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0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0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0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0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0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0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0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0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0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0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0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0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0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0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0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0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0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0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0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0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20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20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20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0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0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0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0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0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0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0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0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20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20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0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0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0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0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0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0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0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0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0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0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0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0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0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0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0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20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20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20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20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20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20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20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20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20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20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20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20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20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20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20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20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20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20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20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20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20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20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20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20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20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20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20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20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20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20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20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20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20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20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20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20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20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20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20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20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20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20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20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20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20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20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20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20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20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20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20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20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20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20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20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20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20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20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20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20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20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20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20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20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20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20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20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20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20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0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0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0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0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20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20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20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0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0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0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0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0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20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20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20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20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20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20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20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20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20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20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0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0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0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0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0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0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0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0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0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20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20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20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20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20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20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20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20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20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20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20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20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20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20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20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20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20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20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20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20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20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20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20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20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20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20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20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20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20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20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20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20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20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20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20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20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20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20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20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20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20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20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20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20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20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20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20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20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20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20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20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20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20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20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20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20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20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20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20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20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20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20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20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20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20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20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20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20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20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20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20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20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20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20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20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20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20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20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20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20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20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20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20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20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0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0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20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20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20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20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20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20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20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20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0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0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0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0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20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20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20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20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20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20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20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20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20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20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20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20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20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20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20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20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20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20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20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20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20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20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20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20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20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20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20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20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20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20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20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20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20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20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20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20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20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20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20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20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20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20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5" name="Google Shape;2835;p20"/>
          <p:cNvGrpSpPr/>
          <p:nvPr/>
        </p:nvGrpSpPr>
        <p:grpSpPr>
          <a:xfrm>
            <a:off x="-878452" y="4190783"/>
            <a:ext cx="1704440" cy="1112358"/>
            <a:chOff x="7662600" y="-1843499"/>
            <a:chExt cx="1898252" cy="1238844"/>
          </a:xfrm>
        </p:grpSpPr>
        <p:sp>
          <p:nvSpPr>
            <p:cNvPr id="2836" name="Google Shape;2836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8" name="Google Shape;2838;p2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39" name="Google Shape;2839;p20"/>
          <p:cNvSpPr txBox="1">
            <a:spLocks noGrp="1"/>
          </p:cNvSpPr>
          <p:nvPr>
            <p:ph type="subTitle" idx="1"/>
          </p:nvPr>
        </p:nvSpPr>
        <p:spPr>
          <a:xfrm>
            <a:off x="722377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0" name="Google Shape;2840;p20"/>
          <p:cNvSpPr txBox="1">
            <a:spLocks noGrp="1"/>
          </p:cNvSpPr>
          <p:nvPr>
            <p:ph type="subTitle" idx="2"/>
          </p:nvPr>
        </p:nvSpPr>
        <p:spPr>
          <a:xfrm>
            <a:off x="3383395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1" name="Google Shape;2841;p20"/>
          <p:cNvSpPr txBox="1">
            <a:spLocks noGrp="1"/>
          </p:cNvSpPr>
          <p:nvPr>
            <p:ph type="subTitle" idx="3"/>
          </p:nvPr>
        </p:nvSpPr>
        <p:spPr>
          <a:xfrm>
            <a:off x="6044402" y="2006174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2" name="Google Shape;2842;p20"/>
          <p:cNvSpPr txBox="1">
            <a:spLocks noGrp="1"/>
          </p:cNvSpPr>
          <p:nvPr>
            <p:ph type="subTitle" idx="4"/>
          </p:nvPr>
        </p:nvSpPr>
        <p:spPr>
          <a:xfrm>
            <a:off x="722376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3" name="Google Shape;2843;p20"/>
          <p:cNvSpPr txBox="1">
            <a:spLocks noGrp="1"/>
          </p:cNvSpPr>
          <p:nvPr>
            <p:ph type="subTitle" idx="5"/>
          </p:nvPr>
        </p:nvSpPr>
        <p:spPr>
          <a:xfrm>
            <a:off x="3383405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4" name="Google Shape;2844;p20"/>
          <p:cNvSpPr txBox="1">
            <a:spLocks noGrp="1"/>
          </p:cNvSpPr>
          <p:nvPr>
            <p:ph type="subTitle" idx="6"/>
          </p:nvPr>
        </p:nvSpPr>
        <p:spPr>
          <a:xfrm>
            <a:off x="6044424" y="1581400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5" name="Google Shape;2845;p20"/>
          <p:cNvSpPr txBox="1">
            <a:spLocks noGrp="1"/>
          </p:cNvSpPr>
          <p:nvPr>
            <p:ph type="subTitle" idx="7"/>
          </p:nvPr>
        </p:nvSpPr>
        <p:spPr>
          <a:xfrm>
            <a:off x="722377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6" name="Google Shape;2846;p20"/>
          <p:cNvSpPr txBox="1">
            <a:spLocks noGrp="1"/>
          </p:cNvSpPr>
          <p:nvPr>
            <p:ph type="subTitle" idx="8"/>
          </p:nvPr>
        </p:nvSpPr>
        <p:spPr>
          <a:xfrm>
            <a:off x="3383395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20"/>
          <p:cNvSpPr txBox="1">
            <a:spLocks noGrp="1"/>
          </p:cNvSpPr>
          <p:nvPr>
            <p:ph type="subTitle" idx="9"/>
          </p:nvPr>
        </p:nvSpPr>
        <p:spPr>
          <a:xfrm>
            <a:off x="6044402" y="3767299"/>
            <a:ext cx="23772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8" name="Google Shape;2848;p20"/>
          <p:cNvSpPr txBox="1">
            <a:spLocks noGrp="1"/>
          </p:cNvSpPr>
          <p:nvPr>
            <p:ph type="subTitle" idx="13"/>
          </p:nvPr>
        </p:nvSpPr>
        <p:spPr>
          <a:xfrm>
            <a:off x="722376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49" name="Google Shape;2849;p20"/>
          <p:cNvSpPr txBox="1">
            <a:spLocks noGrp="1"/>
          </p:cNvSpPr>
          <p:nvPr>
            <p:ph type="subTitle" idx="14"/>
          </p:nvPr>
        </p:nvSpPr>
        <p:spPr>
          <a:xfrm>
            <a:off x="3383405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0" name="Google Shape;2850;p20"/>
          <p:cNvSpPr txBox="1">
            <a:spLocks noGrp="1"/>
          </p:cNvSpPr>
          <p:nvPr>
            <p:ph type="subTitle" idx="15"/>
          </p:nvPr>
        </p:nvSpPr>
        <p:spPr>
          <a:xfrm>
            <a:off x="6044424" y="3342525"/>
            <a:ext cx="23772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Caveat"/>
              <a:buNone/>
              <a:defRPr b="1"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2851" name="Google Shape;2851;p20"/>
          <p:cNvSpPr/>
          <p:nvPr/>
        </p:nvSpPr>
        <p:spPr>
          <a:xfrm rot="5723865">
            <a:off x="-145044" y="3903250"/>
            <a:ext cx="765394" cy="2419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2" name="Google Shape;2852;p20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1200" y="4496025"/>
            <a:ext cx="540850" cy="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3" name="Google Shape;2853;p20"/>
          <p:cNvSpPr/>
          <p:nvPr/>
        </p:nvSpPr>
        <p:spPr>
          <a:xfrm rot="-3105040">
            <a:off x="7860493" y="202156"/>
            <a:ext cx="765162" cy="2418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20"/>
          <p:cNvSpPr/>
          <p:nvPr/>
        </p:nvSpPr>
        <p:spPr>
          <a:xfrm rot="-1777571">
            <a:off x="8312300" y="2972659"/>
            <a:ext cx="1480107" cy="1096713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439875" y="2463088"/>
            <a:ext cx="426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14450" y="1400863"/>
            <a:ext cx="13152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21"/>
          <p:cNvSpPr txBox="1">
            <a:spLocks noGrp="1"/>
          </p:cNvSpPr>
          <p:nvPr>
            <p:ph type="subTitle" idx="1"/>
          </p:nvPr>
        </p:nvSpPr>
        <p:spPr>
          <a:xfrm>
            <a:off x="722375" y="12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7" name="Google Shape;2857;p21"/>
          <p:cNvSpPr txBox="1">
            <a:spLocks noGrp="1"/>
          </p:cNvSpPr>
          <p:nvPr>
            <p:ph type="title" hasCustomPrompt="1"/>
          </p:nvPr>
        </p:nvSpPr>
        <p:spPr>
          <a:xfrm>
            <a:off x="722528" y="7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58" name="Google Shape;2858;p21"/>
          <p:cNvSpPr txBox="1">
            <a:spLocks noGrp="1"/>
          </p:cNvSpPr>
          <p:nvPr>
            <p:ph type="subTitle" idx="2"/>
          </p:nvPr>
        </p:nvSpPr>
        <p:spPr>
          <a:xfrm>
            <a:off x="3134800" y="26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9" name="Google Shape;2859;p21"/>
          <p:cNvSpPr txBox="1">
            <a:spLocks noGrp="1"/>
          </p:cNvSpPr>
          <p:nvPr>
            <p:ph type="title" idx="3" hasCustomPrompt="1"/>
          </p:nvPr>
        </p:nvSpPr>
        <p:spPr>
          <a:xfrm>
            <a:off x="3134953" y="21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0" name="Google Shape;2860;p21"/>
          <p:cNvSpPr txBox="1">
            <a:spLocks noGrp="1"/>
          </p:cNvSpPr>
          <p:nvPr>
            <p:ph type="subTitle" idx="4"/>
          </p:nvPr>
        </p:nvSpPr>
        <p:spPr>
          <a:xfrm>
            <a:off x="5546875" y="4018250"/>
            <a:ext cx="2874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1" name="Google Shape;2861;p21"/>
          <p:cNvSpPr txBox="1">
            <a:spLocks noGrp="1"/>
          </p:cNvSpPr>
          <p:nvPr>
            <p:ph type="title" idx="5" hasCustomPrompt="1"/>
          </p:nvPr>
        </p:nvSpPr>
        <p:spPr>
          <a:xfrm>
            <a:off x="5547028" y="3565550"/>
            <a:ext cx="28746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bg>
      <p:bgPr>
        <a:solidFill>
          <a:schemeClr val="accent1"/>
        </a:solidFill>
        <a:effectLst/>
      </p:bgPr>
    </p:bg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22"/>
          <p:cNvSpPr txBox="1">
            <a:spLocks noGrp="1"/>
          </p:cNvSpPr>
          <p:nvPr>
            <p:ph type="ctrTitle"/>
          </p:nvPr>
        </p:nvSpPr>
        <p:spPr>
          <a:xfrm>
            <a:off x="2685425" y="539500"/>
            <a:ext cx="3773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64" name="Google Shape;2864;p22"/>
          <p:cNvSpPr txBox="1">
            <a:spLocks noGrp="1"/>
          </p:cNvSpPr>
          <p:nvPr>
            <p:ph type="subTitle" idx="1"/>
          </p:nvPr>
        </p:nvSpPr>
        <p:spPr>
          <a:xfrm>
            <a:off x="2685425" y="1582800"/>
            <a:ext cx="37731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22"/>
          <p:cNvSpPr txBox="1"/>
          <p:nvPr/>
        </p:nvSpPr>
        <p:spPr>
          <a:xfrm>
            <a:off x="2961878" y="3501141"/>
            <a:ext cx="322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0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0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" name="Google Shape;2868;p24"/>
          <p:cNvGrpSpPr/>
          <p:nvPr/>
        </p:nvGrpSpPr>
        <p:grpSpPr>
          <a:xfrm rot="-899883">
            <a:off x="1124555" y="4257736"/>
            <a:ext cx="2251297" cy="887126"/>
            <a:chOff x="-6219592" y="940873"/>
            <a:chExt cx="7527193" cy="2966097"/>
          </a:xfrm>
        </p:grpSpPr>
        <p:sp>
          <p:nvSpPr>
            <p:cNvPr id="2869" name="Google Shape;2869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1" name="Google Shape;2871;p24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872" name="Google Shape;2872;p24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24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24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24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24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24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24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24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24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24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24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24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4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4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4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4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4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4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4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4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4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4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4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4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4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4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4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4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4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4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4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4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4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4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4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4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4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4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4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4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4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4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4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4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4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4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4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4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4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4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4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4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4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4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4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4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4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4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4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4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4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4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4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4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4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4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4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4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4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4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4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4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4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4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4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4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4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4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4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4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4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4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4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4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4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4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4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4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4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4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4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4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4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4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4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4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4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4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4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4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4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4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4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4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4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4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4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4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4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4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4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4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4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4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4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4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4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4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4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4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4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4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4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4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4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4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4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4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4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4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4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4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4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4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4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4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4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4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4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4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4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4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4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4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4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4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4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4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4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4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4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4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4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4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4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4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4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4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4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4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4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4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4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4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4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4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4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4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4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24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24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4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4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4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4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8" name="Google Shape;3048;p24"/>
          <p:cNvGrpSpPr/>
          <p:nvPr/>
        </p:nvGrpSpPr>
        <p:grpSpPr>
          <a:xfrm>
            <a:off x="7191798" y="524883"/>
            <a:ext cx="1704440" cy="1112358"/>
            <a:chOff x="7662600" y="-1843499"/>
            <a:chExt cx="1898252" cy="1238844"/>
          </a:xfrm>
        </p:grpSpPr>
        <p:sp>
          <p:nvSpPr>
            <p:cNvPr id="3049" name="Google Shape;3049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4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24"/>
          <p:cNvGrpSpPr/>
          <p:nvPr/>
        </p:nvGrpSpPr>
        <p:grpSpPr>
          <a:xfrm rot="-241190">
            <a:off x="-1021646" y="512108"/>
            <a:ext cx="2869300" cy="2263474"/>
            <a:chOff x="916658" y="5583606"/>
            <a:chExt cx="3759676" cy="2966243"/>
          </a:xfrm>
        </p:grpSpPr>
        <p:sp>
          <p:nvSpPr>
            <p:cNvPr id="3052" name="Google Shape;3052;p24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4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4" name="Google Shape;3054;p24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055" name="Google Shape;3055;p24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4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4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4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4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4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4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4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4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24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24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24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24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24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24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24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4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4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4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4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4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4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4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4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4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4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4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4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4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4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4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4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4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4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4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4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4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4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4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4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4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4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4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4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4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4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4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4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24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24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4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4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4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4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4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4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4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4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4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4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4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4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4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4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4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4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4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4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4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4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4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4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24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24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4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4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4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4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4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4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4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4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4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4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24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24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4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4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4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4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4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4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4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4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4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4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24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24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4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4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4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4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4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4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4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4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4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4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24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4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4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4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4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4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4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4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4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4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4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4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4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4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4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4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4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4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4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4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4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4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4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4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4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4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4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4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4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24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24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4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4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4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4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4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24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24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24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24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24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24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24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24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24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24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24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24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24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24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24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24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24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4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4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4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4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4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4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4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4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4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4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4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4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4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4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4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4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4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4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4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4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4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4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4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4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4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4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4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4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4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4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4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4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4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4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4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4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4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4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4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4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4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4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4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4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4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4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4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4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4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4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4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4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4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4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4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4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4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4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4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4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4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4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4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4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4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4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4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4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4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4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4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4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4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4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4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4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4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4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4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4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4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4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4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4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4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4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4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4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4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4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4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4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4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4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4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4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4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4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4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4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4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4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4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4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4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4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4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4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4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4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4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4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4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4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24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24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24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24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24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24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24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24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24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24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24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24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24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24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24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24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24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24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24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24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24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24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24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24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24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24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24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24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24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24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24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24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24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24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24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24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24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24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24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24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24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24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24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24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24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24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24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24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24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4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4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4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4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4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4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4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4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4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4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4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4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4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4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4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4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4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4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4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4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4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4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4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4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4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4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4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4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4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4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4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4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4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4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4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4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4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4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4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4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4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4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4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4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4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4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4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4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4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4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4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4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4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4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4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4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4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4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4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4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4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4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4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4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4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4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4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4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4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4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4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4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4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4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4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4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4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4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4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4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4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4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24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24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4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4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4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4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4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4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4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4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4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4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4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4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4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4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4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4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4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4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4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4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4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4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4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4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4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4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4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4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4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4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4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4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4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4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4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4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4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4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4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4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4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4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4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4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4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2" name="Google Shape;3522;p24"/>
          <p:cNvSpPr/>
          <p:nvPr/>
        </p:nvSpPr>
        <p:spPr>
          <a:xfrm>
            <a:off x="6941405" y="388184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3" name="Google Shape;3523;p24"/>
          <p:cNvSpPr/>
          <p:nvPr/>
        </p:nvSpPr>
        <p:spPr>
          <a:xfrm rot="-3665625">
            <a:off x="2254506" y="4154157"/>
            <a:ext cx="765240" cy="2416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24"/>
          <p:cNvSpPr/>
          <p:nvPr/>
        </p:nvSpPr>
        <p:spPr>
          <a:xfrm rot="5982364">
            <a:off x="7475569" y="418532"/>
            <a:ext cx="765153" cy="2419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24"/>
          <p:cNvSpPr/>
          <p:nvPr/>
        </p:nvSpPr>
        <p:spPr>
          <a:xfrm rot="1408731">
            <a:off x="339857" y="340170"/>
            <a:ext cx="765040" cy="24186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6" name="Google Shape;3526;p24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7958975" y="877225"/>
            <a:ext cx="620704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8" name="Google Shape;3528;p25"/>
          <p:cNvGrpSpPr/>
          <p:nvPr/>
        </p:nvGrpSpPr>
        <p:grpSpPr>
          <a:xfrm>
            <a:off x="-754227" y="2850350"/>
            <a:ext cx="2528195" cy="1883519"/>
            <a:chOff x="-2639312" y="-402259"/>
            <a:chExt cx="2528195" cy="1883519"/>
          </a:xfrm>
        </p:grpSpPr>
        <p:sp>
          <p:nvSpPr>
            <p:cNvPr id="3529" name="Google Shape;3529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25"/>
          <p:cNvGrpSpPr/>
          <p:nvPr/>
        </p:nvGrpSpPr>
        <p:grpSpPr>
          <a:xfrm rot="10109875">
            <a:off x="7492745" y="3786169"/>
            <a:ext cx="2528150" cy="1883485"/>
            <a:chOff x="-2639312" y="-402259"/>
            <a:chExt cx="2528195" cy="1883519"/>
          </a:xfrm>
        </p:grpSpPr>
        <p:sp>
          <p:nvSpPr>
            <p:cNvPr id="3532" name="Google Shape;3532;p25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25"/>
          <p:cNvGrpSpPr/>
          <p:nvPr/>
        </p:nvGrpSpPr>
        <p:grpSpPr>
          <a:xfrm rot="-899883">
            <a:off x="3083055" y="-259452"/>
            <a:ext cx="2251297" cy="887126"/>
            <a:chOff x="-6219592" y="940873"/>
            <a:chExt cx="7527193" cy="2966097"/>
          </a:xfrm>
        </p:grpSpPr>
        <p:sp>
          <p:nvSpPr>
            <p:cNvPr id="3535" name="Google Shape;3535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7" name="Google Shape;3537;p2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3538" name="Google Shape;3538;p2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2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2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2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2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2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2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2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2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2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2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2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2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2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2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2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2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2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2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2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2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2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2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2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2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2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2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2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2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2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2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2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2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2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2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2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2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2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2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2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2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2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2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2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2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2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2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2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2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2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2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2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2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2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2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2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2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2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2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2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2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2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2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2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2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2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2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2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2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2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2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2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2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2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2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2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2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2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2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2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2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2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2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2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2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2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2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2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2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2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2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2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2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2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2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2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2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2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2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2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2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2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2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2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2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2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2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2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2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2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2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2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2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2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2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2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2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2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2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2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2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2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2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2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2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2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2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2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2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2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2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2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2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2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2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2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2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2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2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2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2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2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2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2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2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2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2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2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2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2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2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2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2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2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2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2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4" name="Google Shape;3714;p25"/>
          <p:cNvSpPr/>
          <p:nvPr/>
        </p:nvSpPr>
        <p:spPr>
          <a:xfrm rot="-7619069">
            <a:off x="7184999" y="-364294"/>
            <a:ext cx="1480228" cy="109680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15" name="Google Shape;3715;p25"/>
          <p:cNvSpPr/>
          <p:nvPr/>
        </p:nvSpPr>
        <p:spPr>
          <a:xfrm rot="906561">
            <a:off x="623063" y="2892109"/>
            <a:ext cx="765358" cy="241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6" name="Google Shape;3716;p25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255750" y="654760"/>
            <a:ext cx="801600" cy="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17" name="Google Shape;3717;p25"/>
          <p:cNvSpPr/>
          <p:nvPr/>
        </p:nvSpPr>
        <p:spPr>
          <a:xfrm rot="-2497900">
            <a:off x="7358650" y="4090973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8" name="Google Shape;3718;p25"/>
          <p:cNvSpPr/>
          <p:nvPr/>
        </p:nvSpPr>
        <p:spPr>
          <a:xfrm rot="-3665625">
            <a:off x="2895156" y="-44105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541725" y="4734841"/>
            <a:ext cx="2528195" cy="1883519"/>
            <a:chOff x="-2639312" y="-402259"/>
            <a:chExt cx="2528195" cy="1883519"/>
          </a:xfrm>
        </p:grpSpPr>
        <p:sp>
          <p:nvSpPr>
            <p:cNvPr id="17" name="Google Shape;17;p4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221825" y="201600"/>
            <a:ext cx="728225" cy="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rot="-6335823">
            <a:off x="1099" y="4604139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468305" y="4177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 rot="10800000" flipH="1">
            <a:off x="7941369" y="345836"/>
            <a:ext cx="2133206" cy="840592"/>
            <a:chOff x="-6219592" y="940873"/>
            <a:chExt cx="7527193" cy="2966097"/>
          </a:xfrm>
        </p:grpSpPr>
        <p:sp>
          <p:nvSpPr>
            <p:cNvPr id="26" name="Google Shape;26;p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28;p5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9" name="Google Shape;29;p5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5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" name="Google Shape;205;p5"/>
          <p:cNvGrpSpPr/>
          <p:nvPr/>
        </p:nvGrpSpPr>
        <p:grpSpPr>
          <a:xfrm flipH="1">
            <a:off x="-56852" y="4364095"/>
            <a:ext cx="1558465" cy="1017091"/>
            <a:chOff x="7662600" y="-1843499"/>
            <a:chExt cx="1898252" cy="1238844"/>
          </a:xfrm>
        </p:grpSpPr>
        <p:sp>
          <p:nvSpPr>
            <p:cNvPr id="206" name="Google Shape;206;p5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1"/>
          </p:nvPr>
        </p:nvSpPr>
        <p:spPr>
          <a:xfrm>
            <a:off x="1020271" y="2708403"/>
            <a:ext cx="32058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2"/>
          </p:nvPr>
        </p:nvSpPr>
        <p:spPr>
          <a:xfrm>
            <a:off x="4917942" y="2708403"/>
            <a:ext cx="32058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3"/>
          </p:nvPr>
        </p:nvSpPr>
        <p:spPr>
          <a:xfrm>
            <a:off x="1020258" y="2283299"/>
            <a:ext cx="32058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12" name="Google Shape;212;p5"/>
          <p:cNvSpPr txBox="1">
            <a:spLocks noGrp="1"/>
          </p:cNvSpPr>
          <p:nvPr>
            <p:ph type="subTitle" idx="4"/>
          </p:nvPr>
        </p:nvSpPr>
        <p:spPr>
          <a:xfrm>
            <a:off x="4917931" y="2283299"/>
            <a:ext cx="32058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600" b="1"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9pPr>
          </a:lstStyle>
          <a:p>
            <a:endParaRPr/>
          </a:p>
        </p:txBody>
      </p:sp>
      <p:sp>
        <p:nvSpPr>
          <p:cNvPr id="213" name="Google Shape;213;p5"/>
          <p:cNvSpPr/>
          <p:nvPr/>
        </p:nvSpPr>
        <p:spPr>
          <a:xfrm rot="6738">
            <a:off x="8256706" y="202382"/>
            <a:ext cx="765301" cy="2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"/>
          <p:cNvSpPr/>
          <p:nvPr/>
        </p:nvSpPr>
        <p:spPr>
          <a:xfrm rot="9086610">
            <a:off x="7624470" y="4291772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5"/>
          <p:cNvSpPr/>
          <p:nvPr/>
        </p:nvSpPr>
        <p:spPr>
          <a:xfrm rot="3301502">
            <a:off x="110671" y="4273672"/>
            <a:ext cx="660481" cy="2089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114800" y="815017"/>
            <a:ext cx="549600" cy="51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 rot="-1074764" flipH="1">
            <a:off x="8462303" y="121403"/>
            <a:ext cx="1824387" cy="1190519"/>
            <a:chOff x="7662600" y="-1843499"/>
            <a:chExt cx="1898252" cy="1238844"/>
          </a:xfrm>
        </p:grpSpPr>
        <p:sp>
          <p:nvSpPr>
            <p:cNvPr id="219" name="Google Shape;219;p6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6"/>
          <p:cNvGrpSpPr/>
          <p:nvPr/>
        </p:nvGrpSpPr>
        <p:grpSpPr>
          <a:xfrm rot="-10203916">
            <a:off x="-538262" y="4575111"/>
            <a:ext cx="2251269" cy="887115"/>
            <a:chOff x="-6219592" y="940873"/>
            <a:chExt cx="7527193" cy="2966097"/>
          </a:xfrm>
        </p:grpSpPr>
        <p:sp>
          <p:nvSpPr>
            <p:cNvPr id="222" name="Google Shape;222;p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6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225" name="Google Shape;225;p6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1" name="Google Shape;401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6"/>
          <p:cNvSpPr/>
          <p:nvPr/>
        </p:nvSpPr>
        <p:spPr>
          <a:xfrm rot="-7511113">
            <a:off x="64071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6"/>
          <p:cNvSpPr/>
          <p:nvPr/>
        </p:nvSpPr>
        <p:spPr>
          <a:xfrm rot="-1367143">
            <a:off x="8230798" y="2599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4" name="Google Shape;404;p6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8664950" y="734191"/>
            <a:ext cx="542550" cy="5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"/>
          <p:cNvSpPr/>
          <p:nvPr/>
        </p:nvSpPr>
        <p:spPr>
          <a:xfrm rot="9086610">
            <a:off x="-621455" y="626697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021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body" idx="1"/>
          </p:nvPr>
        </p:nvSpPr>
        <p:spPr>
          <a:xfrm>
            <a:off x="722375" y="1899675"/>
            <a:ext cx="4021800" cy="21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266225" y="539500"/>
            <a:ext cx="3155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087550" y="937350"/>
            <a:ext cx="4968900" cy="3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12" name="Google Shape;412;p8"/>
          <p:cNvGrpSpPr/>
          <p:nvPr/>
        </p:nvGrpSpPr>
        <p:grpSpPr>
          <a:xfrm rot="1074764">
            <a:off x="-959474" y="197603"/>
            <a:ext cx="1824387" cy="1190519"/>
            <a:chOff x="7662600" y="-1843499"/>
            <a:chExt cx="1898252" cy="1238844"/>
          </a:xfrm>
        </p:grpSpPr>
        <p:sp>
          <p:nvSpPr>
            <p:cNvPr id="413" name="Google Shape;413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8"/>
          <p:cNvGrpSpPr/>
          <p:nvPr/>
        </p:nvGrpSpPr>
        <p:grpSpPr>
          <a:xfrm rot="10203916" flipH="1">
            <a:off x="7614208" y="4575111"/>
            <a:ext cx="2251269" cy="887115"/>
            <a:chOff x="-6219592" y="940873"/>
            <a:chExt cx="7527193" cy="2966097"/>
          </a:xfrm>
        </p:grpSpPr>
        <p:sp>
          <p:nvSpPr>
            <p:cNvPr id="416" name="Google Shape;416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8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5" name="Google Shape;595;p8"/>
          <p:cNvSpPr/>
          <p:nvPr/>
        </p:nvSpPr>
        <p:spPr>
          <a:xfrm rot="7511113" flipH="1">
            <a:off x="8497813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"/>
          <p:cNvSpPr/>
          <p:nvPr/>
        </p:nvSpPr>
        <p:spPr>
          <a:xfrm rot="1367143" flipH="1">
            <a:off x="331091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7" name="Google Shape;597;p8"/>
          <p:cNvPicPr preferRelativeResize="0"/>
          <p:nvPr/>
        </p:nvPicPr>
        <p:blipFill rotWithShape="1">
          <a:blip r:embed="rId2"/>
          <a:srcRect t="89" b="79"/>
          <a:stretch>
            <a:fillRect/>
          </a:stretch>
        </p:blipFill>
        <p:spPr>
          <a:xfrm>
            <a:off x="119716" y="810391"/>
            <a:ext cx="542550" cy="503484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"/>
          <p:cNvSpPr/>
          <p:nvPr/>
        </p:nvSpPr>
        <p:spPr>
          <a:xfrm rot="-9086610" flipH="1">
            <a:off x="8468523" y="626697"/>
            <a:ext cx="1480147" cy="109674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9"/>
          <p:cNvSpPr txBox="1">
            <a:spLocks noGrp="1"/>
          </p:cNvSpPr>
          <p:nvPr>
            <p:ph type="title"/>
          </p:nvPr>
        </p:nvSpPr>
        <p:spPr>
          <a:xfrm>
            <a:off x="2549400" y="1571850"/>
            <a:ext cx="4045200" cy="7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1" name="Google Shape;601;p9"/>
          <p:cNvSpPr txBox="1">
            <a:spLocks noGrp="1"/>
          </p:cNvSpPr>
          <p:nvPr>
            <p:ph type="subTitle" idx="1"/>
          </p:nvPr>
        </p:nvSpPr>
        <p:spPr>
          <a:xfrm>
            <a:off x="2549400" y="2336550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602" name="Google Shape;602;p9"/>
          <p:cNvGrpSpPr/>
          <p:nvPr/>
        </p:nvGrpSpPr>
        <p:grpSpPr>
          <a:xfrm flipH="1">
            <a:off x="7420335" y="4734841"/>
            <a:ext cx="2528195" cy="1883519"/>
            <a:chOff x="-2639312" y="-402259"/>
            <a:chExt cx="2528195" cy="1883519"/>
          </a:xfrm>
        </p:grpSpPr>
        <p:sp>
          <p:nvSpPr>
            <p:cNvPr id="603" name="Google Shape;603;p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05" name="Google Shape;605;p9"/>
          <p:cNvPicPr preferRelativeResize="0"/>
          <p:nvPr/>
        </p:nvPicPr>
        <p:blipFill rotWithShape="1">
          <a:blip r:embed="rId2"/>
          <a:srcRect t="79" b="89"/>
          <a:stretch>
            <a:fillRect/>
          </a:stretch>
        </p:blipFill>
        <p:spPr>
          <a:xfrm>
            <a:off x="8181131" y="193475"/>
            <a:ext cx="728225" cy="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9"/>
          <p:cNvSpPr/>
          <p:nvPr/>
        </p:nvSpPr>
        <p:spPr>
          <a:xfrm rot="6335823" flipH="1">
            <a:off x="8497462" y="4604139"/>
            <a:ext cx="908245" cy="2867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9"/>
          <p:cNvSpPr/>
          <p:nvPr/>
        </p:nvSpPr>
        <p:spPr>
          <a:xfrm flipH="1">
            <a:off x="-541725" y="417769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10" name="Google Shape;610;p10"/>
          <p:cNvGrpSpPr/>
          <p:nvPr/>
        </p:nvGrpSpPr>
        <p:grpSpPr>
          <a:xfrm rot="-1074764" flipH="1">
            <a:off x="8462303" y="197603"/>
            <a:ext cx="1824387" cy="1190519"/>
            <a:chOff x="7662600" y="-1843499"/>
            <a:chExt cx="1898252" cy="1238844"/>
          </a:xfrm>
        </p:grpSpPr>
        <p:sp>
          <p:nvSpPr>
            <p:cNvPr id="611" name="Google Shape;611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0"/>
          <p:cNvGrpSpPr/>
          <p:nvPr/>
        </p:nvGrpSpPr>
        <p:grpSpPr>
          <a:xfrm rot="-10203916">
            <a:off x="-538262" y="4575111"/>
            <a:ext cx="2251269" cy="887115"/>
            <a:chOff x="-6219592" y="940873"/>
            <a:chExt cx="7527193" cy="2966097"/>
          </a:xfrm>
        </p:grpSpPr>
        <p:sp>
          <p:nvSpPr>
            <p:cNvPr id="614" name="Google Shape;614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1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17" name="Google Shape;617;p1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0"/>
          <p:cNvSpPr/>
          <p:nvPr/>
        </p:nvSpPr>
        <p:spPr>
          <a:xfrm rot="-7511113">
            <a:off x="64071" y="4406097"/>
            <a:ext cx="765331" cy="2416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"/>
          <p:cNvSpPr/>
          <p:nvPr/>
        </p:nvSpPr>
        <p:spPr>
          <a:xfrm rot="-1367143">
            <a:off x="8230798" y="336102"/>
            <a:ext cx="765326" cy="241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■"/>
              <a:defRPr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29"/>
          <p:cNvSpPr/>
          <p:nvPr/>
        </p:nvSpPr>
        <p:spPr>
          <a:xfrm>
            <a:off x="7389883" y="3364556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730" name="Google Shape;3730;p29"/>
          <p:cNvGrpSpPr/>
          <p:nvPr/>
        </p:nvGrpSpPr>
        <p:grpSpPr>
          <a:xfrm rot="-835191">
            <a:off x="6823230" y="4084415"/>
            <a:ext cx="3366394" cy="2655671"/>
            <a:chOff x="916658" y="5583606"/>
            <a:chExt cx="3759676" cy="2966243"/>
          </a:xfrm>
        </p:grpSpPr>
        <p:sp>
          <p:nvSpPr>
            <p:cNvPr id="3731" name="Google Shape;3731;p29"/>
            <p:cNvSpPr/>
            <p:nvPr/>
          </p:nvSpPr>
          <p:spPr>
            <a:xfrm>
              <a:off x="916658" y="5583606"/>
              <a:ext cx="3759676" cy="2966243"/>
            </a:xfrm>
            <a:custGeom>
              <a:avLst/>
              <a:gdLst/>
              <a:ahLst/>
              <a:cxnLst/>
              <a:rect l="l" t="t" r="r" b="b"/>
              <a:pathLst>
                <a:path w="262181" h="206851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6754"/>
                  </a:lnTo>
                  <a:cubicBezTo>
                    <a:pt x="497" y="206821"/>
                    <a:pt x="996" y="206851"/>
                    <a:pt x="1496" y="206851"/>
                  </a:cubicBezTo>
                  <a:cubicBezTo>
                    <a:pt x="4174" y="206851"/>
                    <a:pt x="6888" y="206009"/>
                    <a:pt x="9602" y="205600"/>
                  </a:cubicBezTo>
                  <a:cubicBezTo>
                    <a:pt x="11449" y="205325"/>
                    <a:pt x="13295" y="205253"/>
                    <a:pt x="15142" y="205253"/>
                  </a:cubicBezTo>
                  <a:cubicBezTo>
                    <a:pt x="16152" y="205253"/>
                    <a:pt x="17162" y="205274"/>
                    <a:pt x="18172" y="205296"/>
                  </a:cubicBezTo>
                  <a:cubicBezTo>
                    <a:pt x="20042" y="205336"/>
                    <a:pt x="21929" y="205373"/>
                    <a:pt x="23819" y="205373"/>
                  </a:cubicBezTo>
                  <a:cubicBezTo>
                    <a:pt x="30528" y="205373"/>
                    <a:pt x="37263" y="204905"/>
                    <a:pt x="43332" y="202439"/>
                  </a:cubicBezTo>
                  <a:cubicBezTo>
                    <a:pt x="44183" y="202075"/>
                    <a:pt x="44973" y="201710"/>
                    <a:pt x="45885" y="201589"/>
                  </a:cubicBezTo>
                  <a:cubicBezTo>
                    <a:pt x="46149" y="201548"/>
                    <a:pt x="46413" y="201530"/>
                    <a:pt x="46676" y="201530"/>
                  </a:cubicBezTo>
                  <a:cubicBezTo>
                    <a:pt x="48868" y="201530"/>
                    <a:pt x="51030" y="202775"/>
                    <a:pt x="53221" y="202775"/>
                  </a:cubicBezTo>
                  <a:cubicBezTo>
                    <a:pt x="53550" y="202775"/>
                    <a:pt x="53880" y="202747"/>
                    <a:pt x="54211" y="202683"/>
                  </a:cubicBezTo>
                  <a:cubicBezTo>
                    <a:pt x="55791" y="202379"/>
                    <a:pt x="57006" y="201224"/>
                    <a:pt x="58526" y="200798"/>
                  </a:cubicBezTo>
                  <a:cubicBezTo>
                    <a:pt x="59201" y="200608"/>
                    <a:pt x="59896" y="200551"/>
                    <a:pt x="60599" y="200551"/>
                  </a:cubicBezTo>
                  <a:cubicBezTo>
                    <a:pt x="61661" y="200551"/>
                    <a:pt x="62743" y="200682"/>
                    <a:pt x="63806" y="200682"/>
                  </a:cubicBezTo>
                  <a:cubicBezTo>
                    <a:pt x="64509" y="200682"/>
                    <a:pt x="65204" y="200624"/>
                    <a:pt x="65879" y="200434"/>
                  </a:cubicBezTo>
                  <a:cubicBezTo>
                    <a:pt x="67824" y="199826"/>
                    <a:pt x="69343" y="198185"/>
                    <a:pt x="71410" y="197942"/>
                  </a:cubicBezTo>
                  <a:cubicBezTo>
                    <a:pt x="71573" y="197925"/>
                    <a:pt x="71736" y="197917"/>
                    <a:pt x="71899" y="197917"/>
                  </a:cubicBezTo>
                  <a:cubicBezTo>
                    <a:pt x="72891" y="197917"/>
                    <a:pt x="73882" y="198194"/>
                    <a:pt x="74874" y="198246"/>
                  </a:cubicBezTo>
                  <a:cubicBezTo>
                    <a:pt x="75004" y="198253"/>
                    <a:pt x="75134" y="198257"/>
                    <a:pt x="75262" y="198257"/>
                  </a:cubicBezTo>
                  <a:cubicBezTo>
                    <a:pt x="80349" y="198257"/>
                    <a:pt x="83926" y="192592"/>
                    <a:pt x="89058" y="192592"/>
                  </a:cubicBezTo>
                  <a:cubicBezTo>
                    <a:pt x="89111" y="192592"/>
                    <a:pt x="89164" y="192593"/>
                    <a:pt x="89217" y="192594"/>
                  </a:cubicBezTo>
                  <a:cubicBezTo>
                    <a:pt x="91161" y="192655"/>
                    <a:pt x="92985" y="193566"/>
                    <a:pt x="94929" y="193688"/>
                  </a:cubicBezTo>
                  <a:cubicBezTo>
                    <a:pt x="95086" y="193697"/>
                    <a:pt x="95242" y="193700"/>
                    <a:pt x="95398" y="193700"/>
                  </a:cubicBezTo>
                  <a:cubicBezTo>
                    <a:pt x="96337" y="193700"/>
                    <a:pt x="97282" y="193566"/>
                    <a:pt x="98272" y="193566"/>
                  </a:cubicBezTo>
                  <a:cubicBezTo>
                    <a:pt x="102655" y="193566"/>
                    <a:pt x="106996" y="196197"/>
                    <a:pt x="111226" y="196197"/>
                  </a:cubicBezTo>
                  <a:cubicBezTo>
                    <a:pt x="112099" y="196197"/>
                    <a:pt x="112967" y="196085"/>
                    <a:pt x="113830" y="195815"/>
                  </a:cubicBezTo>
                  <a:cubicBezTo>
                    <a:pt x="115289" y="195329"/>
                    <a:pt x="116565" y="194478"/>
                    <a:pt x="118024" y="194235"/>
                  </a:cubicBezTo>
                  <a:cubicBezTo>
                    <a:pt x="118337" y="194181"/>
                    <a:pt x="118649" y="194156"/>
                    <a:pt x="118958" y="194156"/>
                  </a:cubicBezTo>
                  <a:cubicBezTo>
                    <a:pt x="122726" y="194156"/>
                    <a:pt x="126200" y="197832"/>
                    <a:pt x="129863" y="197832"/>
                  </a:cubicBezTo>
                  <a:cubicBezTo>
                    <a:pt x="130330" y="197832"/>
                    <a:pt x="130799" y="197773"/>
                    <a:pt x="131272" y="197638"/>
                  </a:cubicBezTo>
                  <a:cubicBezTo>
                    <a:pt x="132063" y="197395"/>
                    <a:pt x="132731" y="196970"/>
                    <a:pt x="133582" y="196909"/>
                  </a:cubicBezTo>
                  <a:cubicBezTo>
                    <a:pt x="133729" y="196888"/>
                    <a:pt x="133874" y="196878"/>
                    <a:pt x="134020" y="196878"/>
                  </a:cubicBezTo>
                  <a:cubicBezTo>
                    <a:pt x="135557" y="196878"/>
                    <a:pt x="137010" y="197963"/>
                    <a:pt x="138565" y="198185"/>
                  </a:cubicBezTo>
                  <a:cubicBezTo>
                    <a:pt x="138762" y="198207"/>
                    <a:pt x="138962" y="198217"/>
                    <a:pt x="139162" y="198217"/>
                  </a:cubicBezTo>
                  <a:cubicBezTo>
                    <a:pt x="140073" y="198217"/>
                    <a:pt x="141011" y="198009"/>
                    <a:pt x="141908" y="197760"/>
                  </a:cubicBezTo>
                  <a:cubicBezTo>
                    <a:pt x="146041" y="196787"/>
                    <a:pt x="150112" y="195450"/>
                    <a:pt x="155096" y="194843"/>
                  </a:cubicBezTo>
                  <a:cubicBezTo>
                    <a:pt x="155278" y="194819"/>
                    <a:pt x="155460" y="194808"/>
                    <a:pt x="155643" y="194808"/>
                  </a:cubicBezTo>
                  <a:cubicBezTo>
                    <a:pt x="156865" y="194808"/>
                    <a:pt x="158079" y="195318"/>
                    <a:pt x="158925" y="196058"/>
                  </a:cubicBezTo>
                  <a:cubicBezTo>
                    <a:pt x="159532" y="196544"/>
                    <a:pt x="160019" y="197213"/>
                    <a:pt x="160809" y="197213"/>
                  </a:cubicBezTo>
                  <a:cubicBezTo>
                    <a:pt x="160860" y="197221"/>
                    <a:pt x="160911" y="197225"/>
                    <a:pt x="160961" y="197225"/>
                  </a:cubicBezTo>
                  <a:cubicBezTo>
                    <a:pt x="161275" y="197225"/>
                    <a:pt x="161589" y="197083"/>
                    <a:pt x="161903" y="197030"/>
                  </a:cubicBezTo>
                  <a:cubicBezTo>
                    <a:pt x="162027" y="197014"/>
                    <a:pt x="162153" y="197006"/>
                    <a:pt x="162280" y="197006"/>
                  </a:cubicBezTo>
                  <a:cubicBezTo>
                    <a:pt x="163079" y="197006"/>
                    <a:pt x="163911" y="197307"/>
                    <a:pt x="164698" y="197517"/>
                  </a:cubicBezTo>
                  <a:cubicBezTo>
                    <a:pt x="165768" y="197819"/>
                    <a:pt x="166865" y="197935"/>
                    <a:pt x="167972" y="197935"/>
                  </a:cubicBezTo>
                  <a:cubicBezTo>
                    <a:pt x="169756" y="197935"/>
                    <a:pt x="171565" y="197634"/>
                    <a:pt x="173328" y="197334"/>
                  </a:cubicBezTo>
                  <a:cubicBezTo>
                    <a:pt x="176671" y="196727"/>
                    <a:pt x="180257" y="196058"/>
                    <a:pt x="182566" y="193809"/>
                  </a:cubicBezTo>
                  <a:cubicBezTo>
                    <a:pt x="183113" y="193262"/>
                    <a:pt x="183599" y="192655"/>
                    <a:pt x="184268" y="192229"/>
                  </a:cubicBezTo>
                  <a:cubicBezTo>
                    <a:pt x="184815" y="191925"/>
                    <a:pt x="185422" y="191804"/>
                    <a:pt x="186030" y="191622"/>
                  </a:cubicBezTo>
                  <a:lnTo>
                    <a:pt x="191804" y="190163"/>
                  </a:lnTo>
                  <a:cubicBezTo>
                    <a:pt x="193186" y="189774"/>
                    <a:pt x="194630" y="189416"/>
                    <a:pt x="196069" y="189416"/>
                  </a:cubicBezTo>
                  <a:cubicBezTo>
                    <a:pt x="196655" y="189416"/>
                    <a:pt x="197240" y="189475"/>
                    <a:pt x="197820" y="189616"/>
                  </a:cubicBezTo>
                  <a:cubicBezTo>
                    <a:pt x="200672" y="190415"/>
                    <a:pt x="202882" y="193301"/>
                    <a:pt x="205806" y="193301"/>
                  </a:cubicBezTo>
                  <a:cubicBezTo>
                    <a:pt x="205997" y="193301"/>
                    <a:pt x="206192" y="193289"/>
                    <a:pt x="206389" y="193262"/>
                  </a:cubicBezTo>
                  <a:cubicBezTo>
                    <a:pt x="207240" y="193141"/>
                    <a:pt x="207970" y="192716"/>
                    <a:pt x="208760" y="192412"/>
                  </a:cubicBezTo>
                  <a:cubicBezTo>
                    <a:pt x="211261" y="191395"/>
                    <a:pt x="213990" y="191033"/>
                    <a:pt x="216734" y="191033"/>
                  </a:cubicBezTo>
                  <a:cubicBezTo>
                    <a:pt x="218256" y="191033"/>
                    <a:pt x="219783" y="191144"/>
                    <a:pt x="221279" y="191318"/>
                  </a:cubicBezTo>
                  <a:cubicBezTo>
                    <a:pt x="221644" y="191348"/>
                    <a:pt x="222039" y="191394"/>
                    <a:pt x="222426" y="191394"/>
                  </a:cubicBezTo>
                  <a:cubicBezTo>
                    <a:pt x="222814" y="191394"/>
                    <a:pt x="223194" y="191348"/>
                    <a:pt x="223528" y="191196"/>
                  </a:cubicBezTo>
                  <a:cubicBezTo>
                    <a:pt x="223953" y="191014"/>
                    <a:pt x="224257" y="190649"/>
                    <a:pt x="224683" y="190406"/>
                  </a:cubicBezTo>
                  <a:cubicBezTo>
                    <a:pt x="225059" y="190213"/>
                    <a:pt x="225439" y="190132"/>
                    <a:pt x="225824" y="190132"/>
                  </a:cubicBezTo>
                  <a:cubicBezTo>
                    <a:pt x="227732" y="190132"/>
                    <a:pt x="229739" y="192128"/>
                    <a:pt x="231915" y="192229"/>
                  </a:cubicBezTo>
                  <a:cubicBezTo>
                    <a:pt x="231981" y="192233"/>
                    <a:pt x="232048" y="192235"/>
                    <a:pt x="232114" y="192235"/>
                  </a:cubicBezTo>
                  <a:cubicBezTo>
                    <a:pt x="233189" y="192235"/>
                    <a:pt x="234166" y="191786"/>
                    <a:pt x="235196" y="191500"/>
                  </a:cubicBezTo>
                  <a:cubicBezTo>
                    <a:pt x="236456" y="191155"/>
                    <a:pt x="237749" y="191042"/>
                    <a:pt x="239072" y="191042"/>
                  </a:cubicBezTo>
                  <a:cubicBezTo>
                    <a:pt x="241616" y="191042"/>
                    <a:pt x="244268" y="191461"/>
                    <a:pt x="246986" y="191461"/>
                  </a:cubicBezTo>
                  <a:cubicBezTo>
                    <a:pt x="249336" y="191461"/>
                    <a:pt x="251735" y="191148"/>
                    <a:pt x="254158" y="189981"/>
                  </a:cubicBezTo>
                  <a:cubicBezTo>
                    <a:pt x="253186" y="185909"/>
                    <a:pt x="252152" y="181776"/>
                    <a:pt x="251180" y="177643"/>
                  </a:cubicBezTo>
                  <a:cubicBezTo>
                    <a:pt x="250937" y="176793"/>
                    <a:pt x="250755" y="175942"/>
                    <a:pt x="250755" y="175030"/>
                  </a:cubicBezTo>
                  <a:cubicBezTo>
                    <a:pt x="250694" y="173997"/>
                    <a:pt x="250937" y="172964"/>
                    <a:pt x="251241" y="171931"/>
                  </a:cubicBezTo>
                  <a:cubicBezTo>
                    <a:pt x="251545" y="170594"/>
                    <a:pt x="251909" y="169257"/>
                    <a:pt x="252213" y="167920"/>
                  </a:cubicBezTo>
                  <a:cubicBezTo>
                    <a:pt x="253429" y="162997"/>
                    <a:pt x="254644" y="158013"/>
                    <a:pt x="256650" y="153273"/>
                  </a:cubicBezTo>
                  <a:cubicBezTo>
                    <a:pt x="257987" y="150295"/>
                    <a:pt x="259567" y="147256"/>
                    <a:pt x="259688" y="143974"/>
                  </a:cubicBezTo>
                  <a:cubicBezTo>
                    <a:pt x="259749" y="142151"/>
                    <a:pt x="259263" y="140328"/>
                    <a:pt x="258838" y="138505"/>
                  </a:cubicBezTo>
                  <a:cubicBezTo>
                    <a:pt x="257440" y="133035"/>
                    <a:pt x="256042" y="127565"/>
                    <a:pt x="255009" y="122096"/>
                  </a:cubicBezTo>
                  <a:cubicBezTo>
                    <a:pt x="254462" y="119239"/>
                    <a:pt x="254158" y="115836"/>
                    <a:pt x="256407" y="113830"/>
                  </a:cubicBezTo>
                  <a:cubicBezTo>
                    <a:pt x="256832" y="113466"/>
                    <a:pt x="257258" y="113162"/>
                    <a:pt x="257440" y="112676"/>
                  </a:cubicBezTo>
                  <a:cubicBezTo>
                    <a:pt x="258169" y="111035"/>
                    <a:pt x="254827" y="108968"/>
                    <a:pt x="256346" y="107753"/>
                  </a:cubicBezTo>
                  <a:cubicBezTo>
                    <a:pt x="257014" y="107206"/>
                    <a:pt x="258351" y="107510"/>
                    <a:pt x="258777" y="106781"/>
                  </a:cubicBezTo>
                  <a:cubicBezTo>
                    <a:pt x="259020" y="106355"/>
                    <a:pt x="258838" y="105930"/>
                    <a:pt x="258716" y="105504"/>
                  </a:cubicBezTo>
                  <a:cubicBezTo>
                    <a:pt x="257865" y="102587"/>
                    <a:pt x="258655" y="99548"/>
                    <a:pt x="259445" y="96692"/>
                  </a:cubicBezTo>
                  <a:cubicBezTo>
                    <a:pt x="260357" y="93228"/>
                    <a:pt x="261269" y="89764"/>
                    <a:pt x="262180" y="86300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9"/>
            <p:cNvSpPr/>
            <p:nvPr/>
          </p:nvSpPr>
          <p:spPr>
            <a:xfrm>
              <a:off x="916658" y="5583606"/>
              <a:ext cx="3759676" cy="2935240"/>
            </a:xfrm>
            <a:custGeom>
              <a:avLst/>
              <a:gdLst/>
              <a:ahLst/>
              <a:cxnLst/>
              <a:rect l="l" t="t" r="r" b="b"/>
              <a:pathLst>
                <a:path w="262181" h="204689" extrusionOk="0">
                  <a:moveTo>
                    <a:pt x="0" y="0"/>
                  </a:moveTo>
                  <a:lnTo>
                    <a:pt x="0" y="33304"/>
                  </a:lnTo>
                  <a:lnTo>
                    <a:pt x="12398" y="33547"/>
                  </a:lnTo>
                  <a:cubicBezTo>
                    <a:pt x="13370" y="31846"/>
                    <a:pt x="15194" y="30691"/>
                    <a:pt x="17260" y="30691"/>
                  </a:cubicBezTo>
                  <a:cubicBezTo>
                    <a:pt x="20359" y="30691"/>
                    <a:pt x="22851" y="33183"/>
                    <a:pt x="22851" y="36282"/>
                  </a:cubicBezTo>
                  <a:cubicBezTo>
                    <a:pt x="22851" y="39382"/>
                    <a:pt x="20359" y="41874"/>
                    <a:pt x="17260" y="41874"/>
                  </a:cubicBezTo>
                  <a:cubicBezTo>
                    <a:pt x="15194" y="41874"/>
                    <a:pt x="13370" y="40719"/>
                    <a:pt x="12398" y="39017"/>
                  </a:cubicBezTo>
                  <a:lnTo>
                    <a:pt x="0" y="39199"/>
                  </a:lnTo>
                  <a:lnTo>
                    <a:pt x="0" y="63388"/>
                  </a:lnTo>
                  <a:lnTo>
                    <a:pt x="12398" y="63631"/>
                  </a:lnTo>
                  <a:cubicBezTo>
                    <a:pt x="13370" y="61868"/>
                    <a:pt x="15194" y="60714"/>
                    <a:pt x="17260" y="60714"/>
                  </a:cubicBezTo>
                  <a:cubicBezTo>
                    <a:pt x="20359" y="60714"/>
                    <a:pt x="22851" y="63266"/>
                    <a:pt x="22851" y="66305"/>
                  </a:cubicBezTo>
                  <a:cubicBezTo>
                    <a:pt x="22851" y="69404"/>
                    <a:pt x="20359" y="71896"/>
                    <a:pt x="17260" y="71896"/>
                  </a:cubicBezTo>
                  <a:cubicBezTo>
                    <a:pt x="15194" y="71896"/>
                    <a:pt x="13370" y="70741"/>
                    <a:pt x="12398" y="69040"/>
                  </a:cubicBezTo>
                  <a:lnTo>
                    <a:pt x="0" y="69283"/>
                  </a:lnTo>
                  <a:lnTo>
                    <a:pt x="0" y="93410"/>
                  </a:lnTo>
                  <a:lnTo>
                    <a:pt x="12398" y="93653"/>
                  </a:lnTo>
                  <a:cubicBezTo>
                    <a:pt x="13370" y="91952"/>
                    <a:pt x="15194" y="90797"/>
                    <a:pt x="17260" y="90797"/>
                  </a:cubicBezTo>
                  <a:cubicBezTo>
                    <a:pt x="20359" y="90797"/>
                    <a:pt x="22851" y="93289"/>
                    <a:pt x="22851" y="96388"/>
                  </a:cubicBezTo>
                  <a:cubicBezTo>
                    <a:pt x="22851" y="99488"/>
                    <a:pt x="20359" y="101979"/>
                    <a:pt x="17260" y="101979"/>
                  </a:cubicBezTo>
                  <a:cubicBezTo>
                    <a:pt x="15194" y="101979"/>
                    <a:pt x="13370" y="100825"/>
                    <a:pt x="12398" y="99123"/>
                  </a:cubicBezTo>
                  <a:lnTo>
                    <a:pt x="0" y="99305"/>
                  </a:lnTo>
                  <a:lnTo>
                    <a:pt x="0" y="123494"/>
                  </a:lnTo>
                  <a:lnTo>
                    <a:pt x="12398" y="123737"/>
                  </a:lnTo>
                  <a:cubicBezTo>
                    <a:pt x="13370" y="122035"/>
                    <a:pt x="15194" y="120819"/>
                    <a:pt x="17260" y="120819"/>
                  </a:cubicBezTo>
                  <a:cubicBezTo>
                    <a:pt x="20359" y="120819"/>
                    <a:pt x="22851" y="123372"/>
                    <a:pt x="22851" y="126411"/>
                  </a:cubicBezTo>
                  <a:cubicBezTo>
                    <a:pt x="22851" y="129510"/>
                    <a:pt x="20359" y="132002"/>
                    <a:pt x="17260" y="132002"/>
                  </a:cubicBezTo>
                  <a:cubicBezTo>
                    <a:pt x="15194" y="132002"/>
                    <a:pt x="13370" y="130847"/>
                    <a:pt x="12398" y="129146"/>
                  </a:cubicBezTo>
                  <a:lnTo>
                    <a:pt x="0" y="129389"/>
                  </a:lnTo>
                  <a:lnTo>
                    <a:pt x="0" y="153516"/>
                  </a:lnTo>
                  <a:lnTo>
                    <a:pt x="12398" y="153759"/>
                  </a:lnTo>
                  <a:cubicBezTo>
                    <a:pt x="13370" y="152057"/>
                    <a:pt x="15194" y="150903"/>
                    <a:pt x="17260" y="150903"/>
                  </a:cubicBezTo>
                  <a:cubicBezTo>
                    <a:pt x="20359" y="150903"/>
                    <a:pt x="22851" y="153394"/>
                    <a:pt x="22851" y="156494"/>
                  </a:cubicBezTo>
                  <a:cubicBezTo>
                    <a:pt x="22851" y="159593"/>
                    <a:pt x="20359" y="162085"/>
                    <a:pt x="17260" y="162085"/>
                  </a:cubicBezTo>
                  <a:cubicBezTo>
                    <a:pt x="15194" y="162085"/>
                    <a:pt x="13370" y="160931"/>
                    <a:pt x="12398" y="159229"/>
                  </a:cubicBezTo>
                  <a:lnTo>
                    <a:pt x="0" y="159411"/>
                  </a:lnTo>
                  <a:lnTo>
                    <a:pt x="0" y="183599"/>
                  </a:lnTo>
                  <a:lnTo>
                    <a:pt x="12398" y="183842"/>
                  </a:lnTo>
                  <a:cubicBezTo>
                    <a:pt x="13370" y="182141"/>
                    <a:pt x="15194" y="180925"/>
                    <a:pt x="17260" y="180925"/>
                  </a:cubicBezTo>
                  <a:cubicBezTo>
                    <a:pt x="20359" y="180925"/>
                    <a:pt x="22851" y="183478"/>
                    <a:pt x="22851" y="186517"/>
                  </a:cubicBezTo>
                  <a:cubicBezTo>
                    <a:pt x="22851" y="189616"/>
                    <a:pt x="20359" y="192108"/>
                    <a:pt x="17260" y="192108"/>
                  </a:cubicBezTo>
                  <a:cubicBezTo>
                    <a:pt x="15194" y="192108"/>
                    <a:pt x="13370" y="190953"/>
                    <a:pt x="12398" y="189251"/>
                  </a:cubicBezTo>
                  <a:lnTo>
                    <a:pt x="0" y="189494"/>
                  </a:lnTo>
                  <a:lnTo>
                    <a:pt x="0" y="204688"/>
                  </a:lnTo>
                  <a:cubicBezTo>
                    <a:pt x="1519" y="204384"/>
                    <a:pt x="2978" y="204080"/>
                    <a:pt x="4497" y="203776"/>
                  </a:cubicBezTo>
                  <a:cubicBezTo>
                    <a:pt x="7171" y="203229"/>
                    <a:pt x="9906" y="202622"/>
                    <a:pt x="12580" y="202318"/>
                  </a:cubicBezTo>
                  <a:cubicBezTo>
                    <a:pt x="16255" y="201842"/>
                    <a:pt x="19960" y="201736"/>
                    <a:pt x="23674" y="201736"/>
                  </a:cubicBezTo>
                  <a:cubicBezTo>
                    <a:pt x="25182" y="201736"/>
                    <a:pt x="26690" y="201753"/>
                    <a:pt x="28199" y="201771"/>
                  </a:cubicBezTo>
                  <a:cubicBezTo>
                    <a:pt x="28710" y="201782"/>
                    <a:pt x="29225" y="201791"/>
                    <a:pt x="29740" y="201791"/>
                  </a:cubicBezTo>
                  <a:cubicBezTo>
                    <a:pt x="32043" y="201791"/>
                    <a:pt x="34345" y="201610"/>
                    <a:pt x="36282" y="200616"/>
                  </a:cubicBezTo>
                  <a:cubicBezTo>
                    <a:pt x="37559" y="199948"/>
                    <a:pt x="38652" y="198914"/>
                    <a:pt x="40050" y="198428"/>
                  </a:cubicBezTo>
                  <a:cubicBezTo>
                    <a:pt x="40954" y="198070"/>
                    <a:pt x="41888" y="197938"/>
                    <a:pt x="42843" y="197938"/>
                  </a:cubicBezTo>
                  <a:cubicBezTo>
                    <a:pt x="45490" y="197938"/>
                    <a:pt x="48296" y="198949"/>
                    <a:pt x="51059" y="198949"/>
                  </a:cubicBezTo>
                  <a:cubicBezTo>
                    <a:pt x="51523" y="198949"/>
                    <a:pt x="51987" y="198921"/>
                    <a:pt x="52448" y="198854"/>
                  </a:cubicBezTo>
                  <a:cubicBezTo>
                    <a:pt x="53603" y="198671"/>
                    <a:pt x="54758" y="198246"/>
                    <a:pt x="55973" y="198003"/>
                  </a:cubicBezTo>
                  <a:cubicBezTo>
                    <a:pt x="57249" y="197760"/>
                    <a:pt x="58647" y="197699"/>
                    <a:pt x="59923" y="197577"/>
                  </a:cubicBezTo>
                  <a:cubicBezTo>
                    <a:pt x="63266" y="197152"/>
                    <a:pt x="66426" y="195937"/>
                    <a:pt x="69526" y="194660"/>
                  </a:cubicBezTo>
                  <a:lnTo>
                    <a:pt x="72018" y="193688"/>
                  </a:lnTo>
                  <a:cubicBezTo>
                    <a:pt x="75603" y="192229"/>
                    <a:pt x="79250" y="190710"/>
                    <a:pt x="81802" y="188036"/>
                  </a:cubicBezTo>
                  <a:cubicBezTo>
                    <a:pt x="82592" y="187185"/>
                    <a:pt x="83322" y="186152"/>
                    <a:pt x="84537" y="185848"/>
                  </a:cubicBezTo>
                  <a:cubicBezTo>
                    <a:pt x="84785" y="185786"/>
                    <a:pt x="85036" y="185760"/>
                    <a:pt x="85290" y="185760"/>
                  </a:cubicBezTo>
                  <a:cubicBezTo>
                    <a:pt x="86032" y="185760"/>
                    <a:pt x="86790" y="185986"/>
                    <a:pt x="87515" y="186213"/>
                  </a:cubicBezTo>
                  <a:cubicBezTo>
                    <a:pt x="91891" y="187550"/>
                    <a:pt x="96327" y="188704"/>
                    <a:pt x="100825" y="189920"/>
                  </a:cubicBezTo>
                  <a:cubicBezTo>
                    <a:pt x="102830" y="190467"/>
                    <a:pt x="104896" y="191014"/>
                    <a:pt x="106963" y="191500"/>
                  </a:cubicBezTo>
                  <a:cubicBezTo>
                    <a:pt x="108287" y="191853"/>
                    <a:pt x="109669" y="192078"/>
                    <a:pt x="111135" y="192078"/>
                  </a:cubicBezTo>
                  <a:cubicBezTo>
                    <a:pt x="112696" y="192078"/>
                    <a:pt x="114353" y="191823"/>
                    <a:pt x="116140" y="191196"/>
                  </a:cubicBezTo>
                  <a:cubicBezTo>
                    <a:pt x="117555" y="190682"/>
                    <a:pt x="119123" y="190388"/>
                    <a:pt x="120674" y="190388"/>
                  </a:cubicBezTo>
                  <a:cubicBezTo>
                    <a:pt x="122053" y="190388"/>
                    <a:pt x="123418" y="190620"/>
                    <a:pt x="124648" y="191135"/>
                  </a:cubicBezTo>
                  <a:cubicBezTo>
                    <a:pt x="126228" y="191804"/>
                    <a:pt x="127626" y="193080"/>
                    <a:pt x="129388" y="193323"/>
                  </a:cubicBezTo>
                  <a:cubicBezTo>
                    <a:pt x="129567" y="193342"/>
                    <a:pt x="129749" y="193349"/>
                    <a:pt x="129933" y="193349"/>
                  </a:cubicBezTo>
                  <a:cubicBezTo>
                    <a:pt x="130514" y="193349"/>
                    <a:pt x="131112" y="193278"/>
                    <a:pt x="131693" y="193278"/>
                  </a:cubicBezTo>
                  <a:cubicBezTo>
                    <a:pt x="132114" y="193278"/>
                    <a:pt x="132525" y="193315"/>
                    <a:pt x="132913" y="193445"/>
                  </a:cubicBezTo>
                  <a:cubicBezTo>
                    <a:pt x="133521" y="193688"/>
                    <a:pt x="134007" y="194053"/>
                    <a:pt x="134493" y="194356"/>
                  </a:cubicBezTo>
                  <a:cubicBezTo>
                    <a:pt x="135375" y="194839"/>
                    <a:pt x="136343" y="195039"/>
                    <a:pt x="137339" y="195039"/>
                  </a:cubicBezTo>
                  <a:cubicBezTo>
                    <a:pt x="139226" y="195039"/>
                    <a:pt x="141209" y="194320"/>
                    <a:pt x="142880" y="193445"/>
                  </a:cubicBezTo>
                  <a:cubicBezTo>
                    <a:pt x="145433" y="192108"/>
                    <a:pt x="147925" y="190406"/>
                    <a:pt x="150903" y="190345"/>
                  </a:cubicBezTo>
                  <a:cubicBezTo>
                    <a:pt x="150944" y="190345"/>
                    <a:pt x="150986" y="190344"/>
                    <a:pt x="151027" y="190344"/>
                  </a:cubicBezTo>
                  <a:cubicBezTo>
                    <a:pt x="154923" y="190344"/>
                    <a:pt x="158237" y="193143"/>
                    <a:pt x="162146" y="193323"/>
                  </a:cubicBezTo>
                  <a:cubicBezTo>
                    <a:pt x="162331" y="193335"/>
                    <a:pt x="162516" y="193341"/>
                    <a:pt x="162700" y="193341"/>
                  </a:cubicBezTo>
                  <a:cubicBezTo>
                    <a:pt x="164389" y="193341"/>
                    <a:pt x="166038" y="192880"/>
                    <a:pt x="167737" y="192716"/>
                  </a:cubicBezTo>
                  <a:cubicBezTo>
                    <a:pt x="168080" y="192694"/>
                    <a:pt x="168424" y="192685"/>
                    <a:pt x="168770" y="192685"/>
                  </a:cubicBezTo>
                  <a:cubicBezTo>
                    <a:pt x="170401" y="192685"/>
                    <a:pt x="172058" y="192882"/>
                    <a:pt x="173690" y="192882"/>
                  </a:cubicBezTo>
                  <a:cubicBezTo>
                    <a:pt x="174656" y="192882"/>
                    <a:pt x="175612" y="192813"/>
                    <a:pt x="176549" y="192594"/>
                  </a:cubicBezTo>
                  <a:cubicBezTo>
                    <a:pt x="179770" y="191865"/>
                    <a:pt x="182141" y="189494"/>
                    <a:pt x="185179" y="188218"/>
                  </a:cubicBezTo>
                  <a:cubicBezTo>
                    <a:pt x="186516" y="187671"/>
                    <a:pt x="188339" y="188401"/>
                    <a:pt x="190406" y="187307"/>
                  </a:cubicBezTo>
                  <a:cubicBezTo>
                    <a:pt x="191052" y="187005"/>
                    <a:pt x="191668" y="186887"/>
                    <a:pt x="192318" y="186887"/>
                  </a:cubicBezTo>
                  <a:cubicBezTo>
                    <a:pt x="192585" y="186887"/>
                    <a:pt x="192858" y="186907"/>
                    <a:pt x="193141" y="186942"/>
                  </a:cubicBezTo>
                  <a:cubicBezTo>
                    <a:pt x="193556" y="186997"/>
                    <a:pt x="193971" y="187021"/>
                    <a:pt x="194384" y="187021"/>
                  </a:cubicBezTo>
                  <a:cubicBezTo>
                    <a:pt x="196466" y="187021"/>
                    <a:pt x="198524" y="186434"/>
                    <a:pt x="200611" y="186434"/>
                  </a:cubicBezTo>
                  <a:cubicBezTo>
                    <a:pt x="200835" y="186434"/>
                    <a:pt x="201059" y="186441"/>
                    <a:pt x="201284" y="186456"/>
                  </a:cubicBezTo>
                  <a:cubicBezTo>
                    <a:pt x="204106" y="186686"/>
                    <a:pt x="206710" y="188172"/>
                    <a:pt x="209509" y="188172"/>
                  </a:cubicBezTo>
                  <a:cubicBezTo>
                    <a:pt x="209664" y="188172"/>
                    <a:pt x="209819" y="188167"/>
                    <a:pt x="209975" y="188157"/>
                  </a:cubicBezTo>
                  <a:cubicBezTo>
                    <a:pt x="212588" y="188036"/>
                    <a:pt x="214837" y="186456"/>
                    <a:pt x="217450" y="186091"/>
                  </a:cubicBezTo>
                  <a:cubicBezTo>
                    <a:pt x="218034" y="185982"/>
                    <a:pt x="218639" y="185960"/>
                    <a:pt x="219253" y="185960"/>
                  </a:cubicBezTo>
                  <a:cubicBezTo>
                    <a:pt x="219663" y="185960"/>
                    <a:pt x="220076" y="185970"/>
                    <a:pt x="220489" y="185970"/>
                  </a:cubicBezTo>
                  <a:cubicBezTo>
                    <a:pt x="222373" y="186030"/>
                    <a:pt x="224318" y="186091"/>
                    <a:pt x="226202" y="186395"/>
                  </a:cubicBezTo>
                  <a:cubicBezTo>
                    <a:pt x="227342" y="186558"/>
                    <a:pt x="228530" y="186769"/>
                    <a:pt x="229680" y="186769"/>
                  </a:cubicBezTo>
                  <a:cubicBezTo>
                    <a:pt x="229818" y="186769"/>
                    <a:pt x="229955" y="186766"/>
                    <a:pt x="230091" y="186760"/>
                  </a:cubicBezTo>
                  <a:cubicBezTo>
                    <a:pt x="231975" y="186638"/>
                    <a:pt x="233677" y="185848"/>
                    <a:pt x="235561" y="185666"/>
                  </a:cubicBezTo>
                  <a:cubicBezTo>
                    <a:pt x="235925" y="185626"/>
                    <a:pt x="236291" y="185609"/>
                    <a:pt x="236659" y="185609"/>
                  </a:cubicBezTo>
                  <a:cubicBezTo>
                    <a:pt x="238556" y="185609"/>
                    <a:pt x="240505" y="186053"/>
                    <a:pt x="242570" y="186053"/>
                  </a:cubicBezTo>
                  <a:cubicBezTo>
                    <a:pt x="243775" y="186053"/>
                    <a:pt x="245021" y="185902"/>
                    <a:pt x="246318" y="185423"/>
                  </a:cubicBezTo>
                  <a:cubicBezTo>
                    <a:pt x="245710" y="177400"/>
                    <a:pt x="247047" y="169257"/>
                    <a:pt x="250147" y="161721"/>
                  </a:cubicBezTo>
                  <a:cubicBezTo>
                    <a:pt x="251180" y="159229"/>
                    <a:pt x="252396" y="156737"/>
                    <a:pt x="253003" y="154124"/>
                  </a:cubicBezTo>
                  <a:cubicBezTo>
                    <a:pt x="253429" y="152240"/>
                    <a:pt x="253490" y="150295"/>
                    <a:pt x="253550" y="148289"/>
                  </a:cubicBezTo>
                  <a:cubicBezTo>
                    <a:pt x="253672" y="145980"/>
                    <a:pt x="253733" y="143610"/>
                    <a:pt x="253854" y="141240"/>
                  </a:cubicBezTo>
                  <a:cubicBezTo>
                    <a:pt x="253915" y="139173"/>
                    <a:pt x="253976" y="137107"/>
                    <a:pt x="253490" y="135101"/>
                  </a:cubicBezTo>
                  <a:cubicBezTo>
                    <a:pt x="253125" y="133521"/>
                    <a:pt x="252456" y="132063"/>
                    <a:pt x="252213" y="130483"/>
                  </a:cubicBezTo>
                  <a:cubicBezTo>
                    <a:pt x="251970" y="129206"/>
                    <a:pt x="252092" y="127869"/>
                    <a:pt x="251849" y="126593"/>
                  </a:cubicBezTo>
                  <a:cubicBezTo>
                    <a:pt x="251423" y="124101"/>
                    <a:pt x="249843" y="121853"/>
                    <a:pt x="250025" y="119422"/>
                  </a:cubicBezTo>
                  <a:cubicBezTo>
                    <a:pt x="250025" y="118388"/>
                    <a:pt x="250390" y="117416"/>
                    <a:pt x="250633" y="116444"/>
                  </a:cubicBezTo>
                  <a:cubicBezTo>
                    <a:pt x="250937" y="115167"/>
                    <a:pt x="251059" y="113891"/>
                    <a:pt x="251180" y="112554"/>
                  </a:cubicBezTo>
                  <a:cubicBezTo>
                    <a:pt x="251423" y="110123"/>
                    <a:pt x="252396" y="107753"/>
                    <a:pt x="252274" y="105383"/>
                  </a:cubicBezTo>
                  <a:cubicBezTo>
                    <a:pt x="252152" y="103377"/>
                    <a:pt x="252213" y="101432"/>
                    <a:pt x="253186" y="99609"/>
                  </a:cubicBezTo>
                  <a:cubicBezTo>
                    <a:pt x="254097" y="97786"/>
                    <a:pt x="255252" y="96023"/>
                    <a:pt x="255677" y="94079"/>
                  </a:cubicBezTo>
                  <a:cubicBezTo>
                    <a:pt x="255920" y="92924"/>
                    <a:pt x="255860" y="91648"/>
                    <a:pt x="256467" y="90615"/>
                  </a:cubicBezTo>
                  <a:cubicBezTo>
                    <a:pt x="256832" y="90068"/>
                    <a:pt x="257318" y="89581"/>
                    <a:pt x="257561" y="89034"/>
                  </a:cubicBezTo>
                  <a:cubicBezTo>
                    <a:pt x="258108" y="87515"/>
                    <a:pt x="256711" y="85874"/>
                    <a:pt x="256954" y="84294"/>
                  </a:cubicBezTo>
                  <a:cubicBezTo>
                    <a:pt x="257075" y="83808"/>
                    <a:pt x="257318" y="83261"/>
                    <a:pt x="257561" y="82835"/>
                  </a:cubicBezTo>
                  <a:cubicBezTo>
                    <a:pt x="258838" y="80283"/>
                    <a:pt x="260235" y="77730"/>
                    <a:pt x="262180" y="75603"/>
                  </a:cubicBezTo>
                  <a:lnTo>
                    <a:pt x="262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3" name="Google Shape;3733;p29"/>
            <p:cNvGrpSpPr/>
            <p:nvPr/>
          </p:nvGrpSpPr>
          <p:grpSpPr>
            <a:xfrm>
              <a:off x="916658" y="5583606"/>
              <a:ext cx="3759676" cy="2915193"/>
              <a:chOff x="916658" y="5583606"/>
              <a:chExt cx="3759676" cy="2915193"/>
            </a:xfrm>
          </p:grpSpPr>
          <p:sp>
            <p:nvSpPr>
              <p:cNvPr id="3734" name="Google Shape;3734;p29"/>
              <p:cNvSpPr/>
              <p:nvPr/>
            </p:nvSpPr>
            <p:spPr>
              <a:xfrm>
                <a:off x="101861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29"/>
              <p:cNvSpPr/>
              <p:nvPr/>
            </p:nvSpPr>
            <p:spPr>
              <a:xfrm>
                <a:off x="1018616" y="8173711"/>
                <a:ext cx="4374" cy="4532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1" extrusionOk="0">
                    <a:moveTo>
                      <a:pt x="1" y="0"/>
                    </a:moveTo>
                    <a:lnTo>
                      <a:pt x="1" y="3161"/>
                    </a:lnTo>
                    <a:lnTo>
                      <a:pt x="304" y="316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29"/>
              <p:cNvSpPr/>
              <p:nvPr/>
            </p:nvSpPr>
            <p:spPr>
              <a:xfrm>
                <a:off x="1018616" y="6575374"/>
                <a:ext cx="4374" cy="5404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304" y="376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29"/>
              <p:cNvSpPr/>
              <p:nvPr/>
            </p:nvSpPr>
            <p:spPr>
              <a:xfrm>
                <a:off x="101861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29"/>
              <p:cNvSpPr/>
              <p:nvPr/>
            </p:nvSpPr>
            <p:spPr>
              <a:xfrm>
                <a:off x="101861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29"/>
              <p:cNvSpPr/>
              <p:nvPr/>
            </p:nvSpPr>
            <p:spPr>
              <a:xfrm>
                <a:off x="1018616" y="6143970"/>
                <a:ext cx="4374" cy="2354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642" extrusionOk="0">
                    <a:moveTo>
                      <a:pt x="1" y="1"/>
                    </a:moveTo>
                    <a:lnTo>
                      <a:pt x="1" y="1642"/>
                    </a:lnTo>
                    <a:lnTo>
                      <a:pt x="304" y="164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29"/>
              <p:cNvSpPr/>
              <p:nvPr/>
            </p:nvSpPr>
            <p:spPr>
              <a:xfrm>
                <a:off x="1018616" y="8299200"/>
                <a:ext cx="4374" cy="25296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764" extrusionOk="0">
                    <a:moveTo>
                      <a:pt x="1" y="1"/>
                    </a:moveTo>
                    <a:lnTo>
                      <a:pt x="1" y="1763"/>
                    </a:lnTo>
                    <a:lnTo>
                      <a:pt x="304" y="176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29"/>
              <p:cNvSpPr/>
              <p:nvPr/>
            </p:nvSpPr>
            <p:spPr>
              <a:xfrm>
                <a:off x="1018616" y="8482222"/>
                <a:ext cx="4374" cy="1657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56" extrusionOk="0">
                    <a:moveTo>
                      <a:pt x="1" y="1"/>
                    </a:moveTo>
                    <a:lnTo>
                      <a:pt x="1" y="1155"/>
                    </a:lnTo>
                    <a:cubicBezTo>
                      <a:pt x="122" y="1094"/>
                      <a:pt x="183" y="1094"/>
                      <a:pt x="304" y="1094"/>
                    </a:cubicBez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29"/>
              <p:cNvSpPr/>
              <p:nvPr/>
            </p:nvSpPr>
            <p:spPr>
              <a:xfrm>
                <a:off x="101861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29"/>
              <p:cNvSpPr/>
              <p:nvPr/>
            </p:nvSpPr>
            <p:spPr>
              <a:xfrm>
                <a:off x="1018616" y="8327966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018616" y="7437294"/>
                <a:ext cx="4374" cy="116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144" extrusionOk="0">
                    <a:moveTo>
                      <a:pt x="1" y="0"/>
                    </a:moveTo>
                    <a:lnTo>
                      <a:pt x="1" y="8144"/>
                    </a:lnTo>
                    <a:lnTo>
                      <a:pt x="304" y="814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01861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018616" y="6787147"/>
                <a:ext cx="4374" cy="13858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64" extrusionOk="0">
                    <a:moveTo>
                      <a:pt x="1" y="0"/>
                    </a:moveTo>
                    <a:lnTo>
                      <a:pt x="1" y="9664"/>
                    </a:lnTo>
                    <a:lnTo>
                      <a:pt x="304" y="966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018616" y="7006765"/>
                <a:ext cx="4374" cy="8454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896" extrusionOk="0">
                    <a:moveTo>
                      <a:pt x="1" y="1"/>
                    </a:moveTo>
                    <a:lnTo>
                      <a:pt x="1" y="5896"/>
                    </a:lnTo>
                    <a:lnTo>
                      <a:pt x="304" y="589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018616" y="7868685"/>
                <a:ext cx="4374" cy="1473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272" extrusionOk="0">
                    <a:moveTo>
                      <a:pt x="1" y="0"/>
                    </a:moveTo>
                    <a:lnTo>
                      <a:pt x="1" y="10271"/>
                    </a:lnTo>
                    <a:lnTo>
                      <a:pt x="304" y="1027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018616" y="7249039"/>
                <a:ext cx="4374" cy="10722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477" extrusionOk="0">
                    <a:moveTo>
                      <a:pt x="1" y="1"/>
                    </a:moveTo>
                    <a:lnTo>
                      <a:pt x="1" y="7476"/>
                    </a:lnTo>
                    <a:lnTo>
                      <a:pt x="304" y="7476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01861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01861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018616" y="6016731"/>
                <a:ext cx="4374" cy="4707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83" extrusionOk="0">
                    <a:moveTo>
                      <a:pt x="1" y="1"/>
                    </a:moveTo>
                    <a:lnTo>
                      <a:pt x="1" y="3283"/>
                    </a:lnTo>
                    <a:lnTo>
                      <a:pt x="304" y="3283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018616" y="7711805"/>
                <a:ext cx="4374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289" extrusionOk="0">
                    <a:moveTo>
                      <a:pt x="1" y="1"/>
                    </a:moveTo>
                    <a:lnTo>
                      <a:pt x="1" y="5288"/>
                    </a:lnTo>
                    <a:lnTo>
                      <a:pt x="304" y="5288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01861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018616" y="6478637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1" y="0"/>
                    </a:moveTo>
                    <a:lnTo>
                      <a:pt x="1" y="1094"/>
                    </a:lnTo>
                    <a:lnTo>
                      <a:pt x="304" y="109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01861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172871" y="7249039"/>
                <a:ext cx="4374" cy="6886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802" extrusionOk="0">
                    <a:moveTo>
                      <a:pt x="1" y="1"/>
                    </a:moveTo>
                    <a:lnTo>
                      <a:pt x="1" y="4741"/>
                    </a:lnTo>
                    <a:cubicBezTo>
                      <a:pt x="122" y="4741"/>
                      <a:pt x="183" y="4802"/>
                      <a:pt x="305" y="4802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29"/>
              <p:cNvSpPr/>
              <p:nvPr/>
            </p:nvSpPr>
            <p:spPr>
              <a:xfrm>
                <a:off x="1172871" y="8173711"/>
                <a:ext cx="4374" cy="610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426" extrusionOk="0">
                    <a:moveTo>
                      <a:pt x="1" y="0"/>
                    </a:moveTo>
                    <a:lnTo>
                      <a:pt x="1" y="426"/>
                    </a:lnTo>
                    <a:lnTo>
                      <a:pt x="305" y="426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29"/>
              <p:cNvSpPr/>
              <p:nvPr/>
            </p:nvSpPr>
            <p:spPr>
              <a:xfrm>
                <a:off x="1172871" y="6613720"/>
                <a:ext cx="4374" cy="1570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1094"/>
                    </a:lnTo>
                    <a:lnTo>
                      <a:pt x="305" y="109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72871" y="7907030"/>
                <a:ext cx="4374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598" extrusionOk="0">
                    <a:moveTo>
                      <a:pt x="305" y="0"/>
                    </a:moveTo>
                    <a:cubicBezTo>
                      <a:pt x="183" y="61"/>
                      <a:pt x="122" y="61"/>
                      <a:pt x="1" y="61"/>
                    </a:cubicBezTo>
                    <a:lnTo>
                      <a:pt x="1" y="7597"/>
                    </a:lnTo>
                    <a:lnTo>
                      <a:pt x="305" y="759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17287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172871" y="6787147"/>
                <a:ext cx="4374" cy="993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6929" extrusionOk="0">
                    <a:moveTo>
                      <a:pt x="1" y="0"/>
                    </a:moveTo>
                    <a:lnTo>
                      <a:pt x="1" y="6929"/>
                    </a:lnTo>
                    <a:lnTo>
                      <a:pt x="305" y="692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17287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17287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172871" y="6325242"/>
                <a:ext cx="4374" cy="13075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118" extrusionOk="0">
                    <a:moveTo>
                      <a:pt x="1" y="1"/>
                    </a:moveTo>
                    <a:lnTo>
                      <a:pt x="1" y="9056"/>
                    </a:lnTo>
                    <a:cubicBezTo>
                      <a:pt x="122" y="9056"/>
                      <a:pt x="183" y="9117"/>
                      <a:pt x="305" y="9117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17287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172871" y="7711805"/>
                <a:ext cx="4374" cy="37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615" extrusionOk="0">
                    <a:moveTo>
                      <a:pt x="1" y="1"/>
                    </a:moveTo>
                    <a:lnTo>
                      <a:pt x="1" y="2554"/>
                    </a:lnTo>
                    <a:cubicBezTo>
                      <a:pt x="122" y="2554"/>
                      <a:pt x="183" y="2554"/>
                      <a:pt x="305" y="2614"/>
                    </a:cubicBez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172871" y="6016731"/>
                <a:ext cx="4374" cy="7858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305" y="548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172871" y="6183190"/>
                <a:ext cx="4374" cy="137721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604" extrusionOk="0">
                    <a:moveTo>
                      <a:pt x="1" y="1"/>
                    </a:moveTo>
                    <a:lnTo>
                      <a:pt x="1" y="9603"/>
                    </a:lnTo>
                    <a:lnTo>
                      <a:pt x="305" y="9603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17287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172871" y="8338420"/>
                <a:ext cx="4374" cy="13945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9725" extrusionOk="0">
                    <a:moveTo>
                      <a:pt x="1" y="1"/>
                    </a:moveTo>
                    <a:lnTo>
                      <a:pt x="1" y="9725"/>
                    </a:lnTo>
                    <a:lnTo>
                      <a:pt x="305" y="972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17287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172871" y="7045110"/>
                <a:ext cx="4374" cy="4620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222" extrusionOk="0">
                    <a:moveTo>
                      <a:pt x="305" y="1"/>
                    </a:moveTo>
                    <a:cubicBezTo>
                      <a:pt x="183" y="1"/>
                      <a:pt x="122" y="1"/>
                      <a:pt x="1" y="61"/>
                    </a:cubicBezTo>
                    <a:lnTo>
                      <a:pt x="1" y="3222"/>
                    </a:lnTo>
                    <a:lnTo>
                      <a:pt x="305" y="3222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29"/>
              <p:cNvSpPr/>
              <p:nvPr/>
            </p:nvSpPr>
            <p:spPr>
              <a:xfrm>
                <a:off x="1172871" y="7476500"/>
                <a:ext cx="4374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10" extrusionOk="0">
                    <a:moveTo>
                      <a:pt x="1" y="1"/>
                    </a:moveTo>
                    <a:lnTo>
                      <a:pt x="1" y="5410"/>
                    </a:lnTo>
                    <a:lnTo>
                      <a:pt x="305" y="5410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29"/>
              <p:cNvSpPr/>
              <p:nvPr/>
            </p:nvSpPr>
            <p:spPr>
              <a:xfrm>
                <a:off x="117287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32712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32712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32712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32712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32712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32712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32712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32712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32712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32712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32712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32712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327126" y="8327966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32712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29"/>
              <p:cNvSpPr/>
              <p:nvPr/>
            </p:nvSpPr>
            <p:spPr>
              <a:xfrm>
                <a:off x="132712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29"/>
              <p:cNvSpPr/>
              <p:nvPr/>
            </p:nvSpPr>
            <p:spPr>
              <a:xfrm>
                <a:off x="132712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32712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32712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32712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481382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481382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481382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481382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481382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481382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481382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481382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481382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481382" y="8327966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1" y="0"/>
                    </a:moveTo>
                    <a:lnTo>
                      <a:pt x="1" y="7415"/>
                    </a:lnTo>
                    <a:cubicBezTo>
                      <a:pt x="62" y="7354"/>
                      <a:pt x="183" y="7293"/>
                      <a:pt x="244" y="723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481382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29"/>
              <p:cNvSpPr/>
              <p:nvPr/>
            </p:nvSpPr>
            <p:spPr>
              <a:xfrm>
                <a:off x="1481382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29"/>
              <p:cNvSpPr/>
              <p:nvPr/>
            </p:nvSpPr>
            <p:spPr>
              <a:xfrm>
                <a:off x="1481382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481382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81382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81382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481382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481382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481382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634777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634777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634777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634777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634777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634777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634777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634777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29"/>
              <p:cNvSpPr/>
              <p:nvPr/>
            </p:nvSpPr>
            <p:spPr>
              <a:xfrm>
                <a:off x="1634777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29"/>
              <p:cNvSpPr/>
              <p:nvPr/>
            </p:nvSpPr>
            <p:spPr>
              <a:xfrm>
                <a:off x="1634777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634777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634777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634777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634777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634777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634777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634777" y="8327966"/>
                <a:ext cx="4359" cy="10895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598" extrusionOk="0">
                    <a:moveTo>
                      <a:pt x="0" y="0"/>
                    </a:moveTo>
                    <a:lnTo>
                      <a:pt x="0" y="7597"/>
                    </a:lnTo>
                    <a:lnTo>
                      <a:pt x="304" y="7597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634777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634777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789032" y="6941403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789032" y="6787147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789032" y="8019455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789032" y="8327966"/>
                <a:ext cx="4359" cy="87159"/>
              </a:xfrm>
              <a:custGeom>
                <a:avLst/>
                <a:gdLst/>
                <a:ahLst/>
                <a:cxnLst/>
                <a:rect l="l" t="t" r="r" b="b"/>
                <a:pathLst>
                  <a:path w="304" h="6078" extrusionOk="0">
                    <a:moveTo>
                      <a:pt x="0" y="0"/>
                    </a:moveTo>
                    <a:lnTo>
                      <a:pt x="0" y="6078"/>
                    </a:lnTo>
                    <a:lnTo>
                      <a:pt x="304" y="607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789032" y="7095658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29"/>
              <p:cNvSpPr/>
              <p:nvPr/>
            </p:nvSpPr>
            <p:spPr>
              <a:xfrm>
                <a:off x="1789032" y="5583606"/>
                <a:ext cx="435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29"/>
              <p:cNvSpPr/>
              <p:nvPr/>
            </p:nvSpPr>
            <p:spPr>
              <a:xfrm>
                <a:off x="1789032" y="8173711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789032" y="6016731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789032" y="6478637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789032" y="7866075"/>
                <a:ext cx="435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789032" y="7249039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789032" y="5862476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789032" y="6325242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789032" y="7403294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789032" y="6632892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789032" y="6170986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789032" y="7711805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789032" y="5708220"/>
                <a:ext cx="435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789032" y="7557550"/>
                <a:ext cx="435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94328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94328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29"/>
              <p:cNvSpPr/>
              <p:nvPr/>
            </p:nvSpPr>
            <p:spPr>
              <a:xfrm>
                <a:off x="194328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29"/>
              <p:cNvSpPr/>
              <p:nvPr/>
            </p:nvSpPr>
            <p:spPr>
              <a:xfrm>
                <a:off x="194328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943287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943287" y="8327966"/>
                <a:ext cx="4359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493" extrusionOk="0">
                    <a:moveTo>
                      <a:pt x="0" y="0"/>
                    </a:moveTo>
                    <a:lnTo>
                      <a:pt x="0" y="2492"/>
                    </a:lnTo>
                    <a:lnTo>
                      <a:pt x="304" y="24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94328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94328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94328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94328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94328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94328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94328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94328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94328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94328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94328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94328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29"/>
              <p:cNvSpPr/>
              <p:nvPr/>
            </p:nvSpPr>
            <p:spPr>
              <a:xfrm>
                <a:off x="194328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29"/>
              <p:cNvSpPr/>
              <p:nvPr/>
            </p:nvSpPr>
            <p:spPr>
              <a:xfrm>
                <a:off x="2097543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2097543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2097543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2097543" y="8173711"/>
                <a:ext cx="3499" cy="9848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868" extrusionOk="0">
                    <a:moveTo>
                      <a:pt x="0" y="0"/>
                    </a:moveTo>
                    <a:lnTo>
                      <a:pt x="0" y="6868"/>
                    </a:lnTo>
                    <a:cubicBezTo>
                      <a:pt x="61" y="6746"/>
                      <a:pt x="182" y="6686"/>
                      <a:pt x="243" y="656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2097543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2097543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2097543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2097543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2097543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2097543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2097543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2097543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2097543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2097543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2097543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29"/>
              <p:cNvSpPr/>
              <p:nvPr/>
            </p:nvSpPr>
            <p:spPr>
              <a:xfrm>
                <a:off x="2097543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29"/>
              <p:cNvSpPr/>
              <p:nvPr/>
            </p:nvSpPr>
            <p:spPr>
              <a:xfrm>
                <a:off x="2097543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2097543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225179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225179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225179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225179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225179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225179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225179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225179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225179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225179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225179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225179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2251798" y="8173711"/>
                <a:ext cx="3499" cy="10547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55" extrusionOk="0">
                    <a:moveTo>
                      <a:pt x="0" y="0"/>
                    </a:moveTo>
                    <a:lnTo>
                      <a:pt x="0" y="7233"/>
                    </a:lnTo>
                    <a:cubicBezTo>
                      <a:pt x="61" y="7293"/>
                      <a:pt x="183" y="7293"/>
                      <a:pt x="243" y="7354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29"/>
              <p:cNvSpPr/>
              <p:nvPr/>
            </p:nvSpPr>
            <p:spPr>
              <a:xfrm>
                <a:off x="225179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29"/>
              <p:cNvSpPr/>
              <p:nvPr/>
            </p:nvSpPr>
            <p:spPr>
              <a:xfrm>
                <a:off x="225179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225179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225179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225179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2405179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2405179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2405179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2405179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2405179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2405179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2405179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2405179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2405179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2405179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2405179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29"/>
              <p:cNvSpPr/>
              <p:nvPr/>
            </p:nvSpPr>
            <p:spPr>
              <a:xfrm>
                <a:off x="2406054" y="8173711"/>
                <a:ext cx="3499" cy="146426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211" extrusionOk="0">
                    <a:moveTo>
                      <a:pt x="0" y="0"/>
                    </a:moveTo>
                    <a:lnTo>
                      <a:pt x="0" y="10150"/>
                    </a:lnTo>
                    <a:cubicBezTo>
                      <a:pt x="61" y="10150"/>
                      <a:pt x="122" y="10150"/>
                      <a:pt x="243" y="10211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29"/>
              <p:cNvSpPr/>
              <p:nvPr/>
            </p:nvSpPr>
            <p:spPr>
              <a:xfrm>
                <a:off x="2405179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2405179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2405179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2405179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2405179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2405179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2559434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2559434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2559434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2559434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2559434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2559434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2559434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2559434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2559434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29"/>
              <p:cNvSpPr/>
              <p:nvPr/>
            </p:nvSpPr>
            <p:spPr>
              <a:xfrm>
                <a:off x="2559434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29"/>
              <p:cNvSpPr/>
              <p:nvPr/>
            </p:nvSpPr>
            <p:spPr>
              <a:xfrm>
                <a:off x="2559434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2559434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2559434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2559434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2559434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2559434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2559434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2559434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2559434" y="8327966"/>
                <a:ext cx="437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" y="0"/>
                    </a:moveTo>
                    <a:lnTo>
                      <a:pt x="1" y="304"/>
                    </a:lnTo>
                    <a:cubicBezTo>
                      <a:pt x="122" y="304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2713690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2713690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2713690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2713690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2713690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2713690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29"/>
              <p:cNvSpPr/>
              <p:nvPr/>
            </p:nvSpPr>
            <p:spPr>
              <a:xfrm>
                <a:off x="2713690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29"/>
              <p:cNvSpPr/>
              <p:nvPr/>
            </p:nvSpPr>
            <p:spPr>
              <a:xfrm>
                <a:off x="2713690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2713690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2713690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2713690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2713690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2713690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2713690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2713690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2713690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2713690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2713690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2713690" y="8327966"/>
                <a:ext cx="43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44" extrusionOk="0">
                    <a:moveTo>
                      <a:pt x="1" y="0"/>
                    </a:moveTo>
                    <a:lnTo>
                      <a:pt x="1" y="122"/>
                    </a:lnTo>
                    <a:cubicBezTo>
                      <a:pt x="122" y="183"/>
                      <a:pt x="183" y="244"/>
                      <a:pt x="304" y="244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2867945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2867945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2867945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29"/>
              <p:cNvSpPr/>
              <p:nvPr/>
            </p:nvSpPr>
            <p:spPr>
              <a:xfrm>
                <a:off x="2867945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29"/>
              <p:cNvSpPr/>
              <p:nvPr/>
            </p:nvSpPr>
            <p:spPr>
              <a:xfrm>
                <a:off x="2867945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29"/>
              <p:cNvSpPr/>
              <p:nvPr/>
            </p:nvSpPr>
            <p:spPr>
              <a:xfrm>
                <a:off x="2867945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29"/>
              <p:cNvSpPr/>
              <p:nvPr/>
            </p:nvSpPr>
            <p:spPr>
              <a:xfrm>
                <a:off x="2867945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29"/>
              <p:cNvSpPr/>
              <p:nvPr/>
            </p:nvSpPr>
            <p:spPr>
              <a:xfrm>
                <a:off x="2867945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29"/>
              <p:cNvSpPr/>
              <p:nvPr/>
            </p:nvSpPr>
            <p:spPr>
              <a:xfrm>
                <a:off x="2867945" y="8327966"/>
                <a:ext cx="3499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244" y="358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29"/>
              <p:cNvSpPr/>
              <p:nvPr/>
            </p:nvSpPr>
            <p:spPr>
              <a:xfrm>
                <a:off x="2867945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29"/>
              <p:cNvSpPr/>
              <p:nvPr/>
            </p:nvSpPr>
            <p:spPr>
              <a:xfrm>
                <a:off x="2867945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29"/>
              <p:cNvSpPr/>
              <p:nvPr/>
            </p:nvSpPr>
            <p:spPr>
              <a:xfrm>
                <a:off x="2867945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29"/>
              <p:cNvSpPr/>
              <p:nvPr/>
            </p:nvSpPr>
            <p:spPr>
              <a:xfrm>
                <a:off x="2867945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29"/>
              <p:cNvSpPr/>
              <p:nvPr/>
            </p:nvSpPr>
            <p:spPr>
              <a:xfrm>
                <a:off x="2867945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29"/>
              <p:cNvSpPr/>
              <p:nvPr/>
            </p:nvSpPr>
            <p:spPr>
              <a:xfrm>
                <a:off x="2867945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29"/>
              <p:cNvSpPr/>
              <p:nvPr/>
            </p:nvSpPr>
            <p:spPr>
              <a:xfrm>
                <a:off x="2867945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29"/>
              <p:cNvSpPr/>
              <p:nvPr/>
            </p:nvSpPr>
            <p:spPr>
              <a:xfrm>
                <a:off x="2867945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29"/>
              <p:cNvSpPr/>
              <p:nvPr/>
            </p:nvSpPr>
            <p:spPr>
              <a:xfrm>
                <a:off x="2867945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29"/>
              <p:cNvSpPr/>
              <p:nvPr/>
            </p:nvSpPr>
            <p:spPr>
              <a:xfrm>
                <a:off x="2867945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29"/>
              <p:cNvSpPr/>
              <p:nvPr/>
            </p:nvSpPr>
            <p:spPr>
              <a:xfrm>
                <a:off x="3022200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29"/>
              <p:cNvSpPr/>
              <p:nvPr/>
            </p:nvSpPr>
            <p:spPr>
              <a:xfrm>
                <a:off x="3022200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29"/>
              <p:cNvSpPr/>
              <p:nvPr/>
            </p:nvSpPr>
            <p:spPr>
              <a:xfrm>
                <a:off x="3022200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29"/>
              <p:cNvSpPr/>
              <p:nvPr/>
            </p:nvSpPr>
            <p:spPr>
              <a:xfrm>
                <a:off x="3022200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29"/>
              <p:cNvSpPr/>
              <p:nvPr/>
            </p:nvSpPr>
            <p:spPr>
              <a:xfrm>
                <a:off x="3022200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29"/>
              <p:cNvSpPr/>
              <p:nvPr/>
            </p:nvSpPr>
            <p:spPr>
              <a:xfrm>
                <a:off x="3022200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29"/>
              <p:cNvSpPr/>
              <p:nvPr/>
            </p:nvSpPr>
            <p:spPr>
              <a:xfrm>
                <a:off x="3022200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29"/>
              <p:cNvSpPr/>
              <p:nvPr/>
            </p:nvSpPr>
            <p:spPr>
              <a:xfrm>
                <a:off x="3022200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29"/>
              <p:cNvSpPr/>
              <p:nvPr/>
            </p:nvSpPr>
            <p:spPr>
              <a:xfrm>
                <a:off x="3022200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29"/>
              <p:cNvSpPr/>
              <p:nvPr/>
            </p:nvSpPr>
            <p:spPr>
              <a:xfrm>
                <a:off x="3022200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29"/>
              <p:cNvSpPr/>
              <p:nvPr/>
            </p:nvSpPr>
            <p:spPr>
              <a:xfrm>
                <a:off x="3022200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3022200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9"/>
              <p:cNvSpPr/>
              <p:nvPr/>
            </p:nvSpPr>
            <p:spPr>
              <a:xfrm>
                <a:off x="3022200" y="8327966"/>
                <a:ext cx="1764" cy="889"/>
              </a:xfrm>
              <a:custGeom>
                <a:avLst/>
                <a:gdLst/>
                <a:ahLst/>
                <a:cxnLst/>
                <a:rect l="l" t="t" r="r" b="b"/>
                <a:pathLst>
                  <a:path w="123" h="62" extrusionOk="0">
                    <a:moveTo>
                      <a:pt x="1" y="0"/>
                    </a:moveTo>
                    <a:lnTo>
                      <a:pt x="1" y="61"/>
                    </a:lnTo>
                    <a:cubicBezTo>
                      <a:pt x="1" y="0"/>
                      <a:pt x="61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9"/>
              <p:cNvSpPr/>
              <p:nvPr/>
            </p:nvSpPr>
            <p:spPr>
              <a:xfrm>
                <a:off x="3022200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9"/>
              <p:cNvSpPr/>
              <p:nvPr/>
            </p:nvSpPr>
            <p:spPr>
              <a:xfrm>
                <a:off x="3022200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3022200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3022200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9"/>
              <p:cNvSpPr/>
              <p:nvPr/>
            </p:nvSpPr>
            <p:spPr>
              <a:xfrm>
                <a:off x="3022200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9"/>
              <p:cNvSpPr/>
              <p:nvPr/>
            </p:nvSpPr>
            <p:spPr>
              <a:xfrm>
                <a:off x="3022200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3175581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29"/>
              <p:cNvSpPr/>
              <p:nvPr/>
            </p:nvSpPr>
            <p:spPr>
              <a:xfrm>
                <a:off x="3175581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29"/>
              <p:cNvSpPr/>
              <p:nvPr/>
            </p:nvSpPr>
            <p:spPr>
              <a:xfrm>
                <a:off x="3175581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29"/>
              <p:cNvSpPr/>
              <p:nvPr/>
            </p:nvSpPr>
            <p:spPr>
              <a:xfrm>
                <a:off x="3175581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29"/>
              <p:cNvSpPr/>
              <p:nvPr/>
            </p:nvSpPr>
            <p:spPr>
              <a:xfrm>
                <a:off x="3175581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29"/>
              <p:cNvSpPr/>
              <p:nvPr/>
            </p:nvSpPr>
            <p:spPr>
              <a:xfrm>
                <a:off x="3175581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29"/>
              <p:cNvSpPr/>
              <p:nvPr/>
            </p:nvSpPr>
            <p:spPr>
              <a:xfrm>
                <a:off x="3175581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29"/>
              <p:cNvSpPr/>
              <p:nvPr/>
            </p:nvSpPr>
            <p:spPr>
              <a:xfrm>
                <a:off x="3175581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29"/>
              <p:cNvSpPr/>
              <p:nvPr/>
            </p:nvSpPr>
            <p:spPr>
              <a:xfrm>
                <a:off x="3175581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29"/>
              <p:cNvSpPr/>
              <p:nvPr/>
            </p:nvSpPr>
            <p:spPr>
              <a:xfrm>
                <a:off x="3175581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29"/>
              <p:cNvSpPr/>
              <p:nvPr/>
            </p:nvSpPr>
            <p:spPr>
              <a:xfrm>
                <a:off x="3175581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29"/>
              <p:cNvSpPr/>
              <p:nvPr/>
            </p:nvSpPr>
            <p:spPr>
              <a:xfrm>
                <a:off x="3175581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29"/>
              <p:cNvSpPr/>
              <p:nvPr/>
            </p:nvSpPr>
            <p:spPr>
              <a:xfrm>
                <a:off x="3175581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29"/>
              <p:cNvSpPr/>
              <p:nvPr/>
            </p:nvSpPr>
            <p:spPr>
              <a:xfrm>
                <a:off x="3175581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29"/>
              <p:cNvSpPr/>
              <p:nvPr/>
            </p:nvSpPr>
            <p:spPr>
              <a:xfrm>
                <a:off x="3175581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29"/>
              <p:cNvSpPr/>
              <p:nvPr/>
            </p:nvSpPr>
            <p:spPr>
              <a:xfrm>
                <a:off x="3175581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29"/>
              <p:cNvSpPr/>
              <p:nvPr/>
            </p:nvSpPr>
            <p:spPr>
              <a:xfrm>
                <a:off x="3175581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29"/>
              <p:cNvSpPr/>
              <p:nvPr/>
            </p:nvSpPr>
            <p:spPr>
              <a:xfrm>
                <a:off x="3175581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29"/>
              <p:cNvSpPr/>
              <p:nvPr/>
            </p:nvSpPr>
            <p:spPr>
              <a:xfrm>
                <a:off x="3176456" y="8327966"/>
                <a:ext cx="3499" cy="1309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13" extrusionOk="0">
                    <a:moveTo>
                      <a:pt x="1" y="0"/>
                    </a:moveTo>
                    <a:lnTo>
                      <a:pt x="1" y="851"/>
                    </a:lnTo>
                    <a:cubicBezTo>
                      <a:pt x="61" y="851"/>
                      <a:pt x="122" y="912"/>
                      <a:pt x="244" y="91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29"/>
              <p:cNvSpPr/>
              <p:nvPr/>
            </p:nvSpPr>
            <p:spPr>
              <a:xfrm>
                <a:off x="3329836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29"/>
              <p:cNvSpPr/>
              <p:nvPr/>
            </p:nvSpPr>
            <p:spPr>
              <a:xfrm>
                <a:off x="3329836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29"/>
              <p:cNvSpPr/>
              <p:nvPr/>
            </p:nvSpPr>
            <p:spPr>
              <a:xfrm>
                <a:off x="3329836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29"/>
              <p:cNvSpPr/>
              <p:nvPr/>
            </p:nvSpPr>
            <p:spPr>
              <a:xfrm>
                <a:off x="3329836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29"/>
              <p:cNvSpPr/>
              <p:nvPr/>
            </p:nvSpPr>
            <p:spPr>
              <a:xfrm>
                <a:off x="3329836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29"/>
              <p:cNvSpPr/>
              <p:nvPr/>
            </p:nvSpPr>
            <p:spPr>
              <a:xfrm>
                <a:off x="3329836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29"/>
              <p:cNvSpPr/>
              <p:nvPr/>
            </p:nvSpPr>
            <p:spPr>
              <a:xfrm>
                <a:off x="3329836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29"/>
              <p:cNvSpPr/>
              <p:nvPr/>
            </p:nvSpPr>
            <p:spPr>
              <a:xfrm>
                <a:off x="3329836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29"/>
              <p:cNvSpPr/>
              <p:nvPr/>
            </p:nvSpPr>
            <p:spPr>
              <a:xfrm>
                <a:off x="3329836" y="8327966"/>
                <a:ext cx="4374" cy="2006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399" extrusionOk="0">
                    <a:moveTo>
                      <a:pt x="1" y="0"/>
                    </a:moveTo>
                    <a:lnTo>
                      <a:pt x="1" y="1398"/>
                    </a:lnTo>
                    <a:lnTo>
                      <a:pt x="305" y="139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29"/>
              <p:cNvSpPr/>
              <p:nvPr/>
            </p:nvSpPr>
            <p:spPr>
              <a:xfrm>
                <a:off x="3329836" y="8173711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305" y="1051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29"/>
              <p:cNvSpPr/>
              <p:nvPr/>
            </p:nvSpPr>
            <p:spPr>
              <a:xfrm>
                <a:off x="3329836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305" y="10453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29"/>
              <p:cNvSpPr/>
              <p:nvPr/>
            </p:nvSpPr>
            <p:spPr>
              <a:xfrm>
                <a:off x="3329836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29"/>
              <p:cNvSpPr/>
              <p:nvPr/>
            </p:nvSpPr>
            <p:spPr>
              <a:xfrm>
                <a:off x="3329836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305" y="8448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29"/>
              <p:cNvSpPr/>
              <p:nvPr/>
            </p:nvSpPr>
            <p:spPr>
              <a:xfrm>
                <a:off x="3329836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29"/>
              <p:cNvSpPr/>
              <p:nvPr/>
            </p:nvSpPr>
            <p:spPr>
              <a:xfrm>
                <a:off x="3329836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29"/>
              <p:cNvSpPr/>
              <p:nvPr/>
            </p:nvSpPr>
            <p:spPr>
              <a:xfrm>
                <a:off x="3329836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29"/>
              <p:cNvSpPr/>
              <p:nvPr/>
            </p:nvSpPr>
            <p:spPr>
              <a:xfrm>
                <a:off x="3329836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29"/>
              <p:cNvSpPr/>
              <p:nvPr/>
            </p:nvSpPr>
            <p:spPr>
              <a:xfrm>
                <a:off x="3329836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305" y="1045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29"/>
              <p:cNvSpPr/>
              <p:nvPr/>
            </p:nvSpPr>
            <p:spPr>
              <a:xfrm>
                <a:off x="3329836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305" y="10515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9" name="Google Shape;4039;p29"/>
              <p:cNvSpPr/>
              <p:nvPr/>
            </p:nvSpPr>
            <p:spPr>
              <a:xfrm>
                <a:off x="3484106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0" name="Google Shape;4040;p29"/>
              <p:cNvSpPr/>
              <p:nvPr/>
            </p:nvSpPr>
            <p:spPr>
              <a:xfrm>
                <a:off x="3484106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29"/>
              <p:cNvSpPr/>
              <p:nvPr/>
            </p:nvSpPr>
            <p:spPr>
              <a:xfrm>
                <a:off x="3484106" y="8173711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29"/>
              <p:cNvSpPr/>
              <p:nvPr/>
            </p:nvSpPr>
            <p:spPr>
              <a:xfrm>
                <a:off x="3484106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3" name="Google Shape;4043;p29"/>
              <p:cNvSpPr/>
              <p:nvPr/>
            </p:nvSpPr>
            <p:spPr>
              <a:xfrm>
                <a:off x="3484106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4" name="Google Shape;4044;p29"/>
              <p:cNvSpPr/>
              <p:nvPr/>
            </p:nvSpPr>
            <p:spPr>
              <a:xfrm>
                <a:off x="3484106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29"/>
              <p:cNvSpPr/>
              <p:nvPr/>
            </p:nvSpPr>
            <p:spPr>
              <a:xfrm>
                <a:off x="3484106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29"/>
              <p:cNvSpPr/>
              <p:nvPr/>
            </p:nvSpPr>
            <p:spPr>
              <a:xfrm>
                <a:off x="3484106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29"/>
              <p:cNvSpPr/>
              <p:nvPr/>
            </p:nvSpPr>
            <p:spPr>
              <a:xfrm>
                <a:off x="3484106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29"/>
              <p:cNvSpPr/>
              <p:nvPr/>
            </p:nvSpPr>
            <p:spPr>
              <a:xfrm>
                <a:off x="3484106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29"/>
              <p:cNvSpPr/>
              <p:nvPr/>
            </p:nvSpPr>
            <p:spPr>
              <a:xfrm>
                <a:off x="3484106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29"/>
              <p:cNvSpPr/>
              <p:nvPr/>
            </p:nvSpPr>
            <p:spPr>
              <a:xfrm>
                <a:off x="3484106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29"/>
              <p:cNvSpPr/>
              <p:nvPr/>
            </p:nvSpPr>
            <p:spPr>
              <a:xfrm>
                <a:off x="3484106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29"/>
              <p:cNvSpPr/>
              <p:nvPr/>
            </p:nvSpPr>
            <p:spPr>
              <a:xfrm>
                <a:off x="3484106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29"/>
              <p:cNvSpPr/>
              <p:nvPr/>
            </p:nvSpPr>
            <p:spPr>
              <a:xfrm>
                <a:off x="3484106" y="8327966"/>
                <a:ext cx="3499" cy="524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66" extrusionOk="0">
                    <a:moveTo>
                      <a:pt x="0" y="0"/>
                    </a:moveTo>
                    <a:lnTo>
                      <a:pt x="0" y="365"/>
                    </a:lnTo>
                    <a:cubicBezTo>
                      <a:pt x="122" y="304"/>
                      <a:pt x="182" y="244"/>
                      <a:pt x="243" y="18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29"/>
              <p:cNvSpPr/>
              <p:nvPr/>
            </p:nvSpPr>
            <p:spPr>
              <a:xfrm>
                <a:off x="3484106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29"/>
              <p:cNvSpPr/>
              <p:nvPr/>
            </p:nvSpPr>
            <p:spPr>
              <a:xfrm>
                <a:off x="3484106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29"/>
              <p:cNvSpPr/>
              <p:nvPr/>
            </p:nvSpPr>
            <p:spPr>
              <a:xfrm>
                <a:off x="3484106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29"/>
              <p:cNvSpPr/>
              <p:nvPr/>
            </p:nvSpPr>
            <p:spPr>
              <a:xfrm>
                <a:off x="3484106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29"/>
              <p:cNvSpPr/>
              <p:nvPr/>
            </p:nvSpPr>
            <p:spPr>
              <a:xfrm>
                <a:off x="3638361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29"/>
              <p:cNvSpPr/>
              <p:nvPr/>
            </p:nvSpPr>
            <p:spPr>
              <a:xfrm>
                <a:off x="3638361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29"/>
              <p:cNvSpPr/>
              <p:nvPr/>
            </p:nvSpPr>
            <p:spPr>
              <a:xfrm>
                <a:off x="3638361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1" name="Google Shape;4061;p29"/>
              <p:cNvSpPr/>
              <p:nvPr/>
            </p:nvSpPr>
            <p:spPr>
              <a:xfrm>
                <a:off x="3638361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2" name="Google Shape;4062;p29"/>
              <p:cNvSpPr/>
              <p:nvPr/>
            </p:nvSpPr>
            <p:spPr>
              <a:xfrm>
                <a:off x="3638361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3" name="Google Shape;4063;p29"/>
              <p:cNvSpPr/>
              <p:nvPr/>
            </p:nvSpPr>
            <p:spPr>
              <a:xfrm>
                <a:off x="3638361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4" name="Google Shape;4064;p29"/>
              <p:cNvSpPr/>
              <p:nvPr/>
            </p:nvSpPr>
            <p:spPr>
              <a:xfrm>
                <a:off x="3638361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5" name="Google Shape;4065;p29"/>
              <p:cNvSpPr/>
              <p:nvPr/>
            </p:nvSpPr>
            <p:spPr>
              <a:xfrm>
                <a:off x="3638361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6" name="Google Shape;4066;p29"/>
              <p:cNvSpPr/>
              <p:nvPr/>
            </p:nvSpPr>
            <p:spPr>
              <a:xfrm>
                <a:off x="3638361" y="8173711"/>
                <a:ext cx="3499" cy="100237"/>
              </a:xfrm>
              <a:custGeom>
                <a:avLst/>
                <a:gdLst/>
                <a:ahLst/>
                <a:cxnLst/>
                <a:rect l="l" t="t" r="r" b="b"/>
                <a:pathLst>
                  <a:path w="244" h="6990" extrusionOk="0">
                    <a:moveTo>
                      <a:pt x="0" y="0"/>
                    </a:moveTo>
                    <a:lnTo>
                      <a:pt x="0" y="6989"/>
                    </a:lnTo>
                    <a:cubicBezTo>
                      <a:pt x="61" y="6989"/>
                      <a:pt x="182" y="6929"/>
                      <a:pt x="243" y="6929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7" name="Google Shape;4067;p29"/>
              <p:cNvSpPr/>
              <p:nvPr/>
            </p:nvSpPr>
            <p:spPr>
              <a:xfrm>
                <a:off x="3638361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8" name="Google Shape;4068;p29"/>
              <p:cNvSpPr/>
              <p:nvPr/>
            </p:nvSpPr>
            <p:spPr>
              <a:xfrm>
                <a:off x="3638361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9" name="Google Shape;4069;p29"/>
              <p:cNvSpPr/>
              <p:nvPr/>
            </p:nvSpPr>
            <p:spPr>
              <a:xfrm>
                <a:off x="3638361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0" name="Google Shape;4070;p29"/>
              <p:cNvSpPr/>
              <p:nvPr/>
            </p:nvSpPr>
            <p:spPr>
              <a:xfrm>
                <a:off x="3638361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1" name="Google Shape;4071;p29"/>
              <p:cNvSpPr/>
              <p:nvPr/>
            </p:nvSpPr>
            <p:spPr>
              <a:xfrm>
                <a:off x="3638361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29"/>
              <p:cNvSpPr/>
              <p:nvPr/>
            </p:nvSpPr>
            <p:spPr>
              <a:xfrm>
                <a:off x="3638361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29"/>
              <p:cNvSpPr/>
              <p:nvPr/>
            </p:nvSpPr>
            <p:spPr>
              <a:xfrm>
                <a:off x="3638361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29"/>
              <p:cNvSpPr/>
              <p:nvPr/>
            </p:nvSpPr>
            <p:spPr>
              <a:xfrm>
                <a:off x="3638361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29"/>
              <p:cNvSpPr/>
              <p:nvPr/>
            </p:nvSpPr>
            <p:spPr>
              <a:xfrm>
                <a:off x="3638361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29"/>
              <p:cNvSpPr/>
              <p:nvPr/>
            </p:nvSpPr>
            <p:spPr>
              <a:xfrm>
                <a:off x="3792617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29"/>
              <p:cNvSpPr/>
              <p:nvPr/>
            </p:nvSpPr>
            <p:spPr>
              <a:xfrm>
                <a:off x="3792617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3" y="1045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29"/>
              <p:cNvSpPr/>
              <p:nvPr/>
            </p:nvSpPr>
            <p:spPr>
              <a:xfrm>
                <a:off x="3792617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9" name="Google Shape;4079;p29"/>
              <p:cNvSpPr/>
              <p:nvPr/>
            </p:nvSpPr>
            <p:spPr>
              <a:xfrm>
                <a:off x="3792617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0" name="Google Shape;4080;p29"/>
              <p:cNvSpPr/>
              <p:nvPr/>
            </p:nvSpPr>
            <p:spPr>
              <a:xfrm>
                <a:off x="3792617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1" name="Google Shape;4081;p29"/>
              <p:cNvSpPr/>
              <p:nvPr/>
            </p:nvSpPr>
            <p:spPr>
              <a:xfrm>
                <a:off x="3792617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2" name="Google Shape;4082;p29"/>
              <p:cNvSpPr/>
              <p:nvPr/>
            </p:nvSpPr>
            <p:spPr>
              <a:xfrm>
                <a:off x="3792617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3" name="Google Shape;4083;p29"/>
              <p:cNvSpPr/>
              <p:nvPr/>
            </p:nvSpPr>
            <p:spPr>
              <a:xfrm>
                <a:off x="3792617" y="8173711"/>
                <a:ext cx="3499" cy="8367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835" extrusionOk="0">
                    <a:moveTo>
                      <a:pt x="0" y="0"/>
                    </a:moveTo>
                    <a:lnTo>
                      <a:pt x="0" y="5835"/>
                    </a:lnTo>
                    <a:lnTo>
                      <a:pt x="243" y="583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4" name="Google Shape;4084;p29"/>
              <p:cNvSpPr/>
              <p:nvPr/>
            </p:nvSpPr>
            <p:spPr>
              <a:xfrm>
                <a:off x="3792617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5" name="Google Shape;4085;p29"/>
              <p:cNvSpPr/>
              <p:nvPr/>
            </p:nvSpPr>
            <p:spPr>
              <a:xfrm>
                <a:off x="3792617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3" y="8448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6" name="Google Shape;4086;p29"/>
              <p:cNvSpPr/>
              <p:nvPr/>
            </p:nvSpPr>
            <p:spPr>
              <a:xfrm>
                <a:off x="3792617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7" name="Google Shape;4087;p29"/>
              <p:cNvSpPr/>
              <p:nvPr/>
            </p:nvSpPr>
            <p:spPr>
              <a:xfrm>
                <a:off x="3792617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8" name="Google Shape;4088;p29"/>
              <p:cNvSpPr/>
              <p:nvPr/>
            </p:nvSpPr>
            <p:spPr>
              <a:xfrm>
                <a:off x="3792617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9" name="Google Shape;4089;p29"/>
              <p:cNvSpPr/>
              <p:nvPr/>
            </p:nvSpPr>
            <p:spPr>
              <a:xfrm>
                <a:off x="3792617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0" name="Google Shape;4090;p29"/>
              <p:cNvSpPr/>
              <p:nvPr/>
            </p:nvSpPr>
            <p:spPr>
              <a:xfrm>
                <a:off x="3792617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3" y="10454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1" name="Google Shape;4091;p29"/>
              <p:cNvSpPr/>
              <p:nvPr/>
            </p:nvSpPr>
            <p:spPr>
              <a:xfrm>
                <a:off x="3792617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2" name="Google Shape;4092;p29"/>
              <p:cNvSpPr/>
              <p:nvPr/>
            </p:nvSpPr>
            <p:spPr>
              <a:xfrm>
                <a:off x="3792617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3" y="10514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3" name="Google Shape;4093;p29"/>
              <p:cNvSpPr/>
              <p:nvPr/>
            </p:nvSpPr>
            <p:spPr>
              <a:xfrm>
                <a:off x="3792617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3" y="10515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4" name="Google Shape;4094;p29"/>
              <p:cNvSpPr/>
              <p:nvPr/>
            </p:nvSpPr>
            <p:spPr>
              <a:xfrm>
                <a:off x="3946872" y="8173711"/>
                <a:ext cx="3499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15" extrusionOk="0">
                    <a:moveTo>
                      <a:pt x="0" y="0"/>
                    </a:moveTo>
                    <a:lnTo>
                      <a:pt x="0" y="7415"/>
                    </a:lnTo>
                    <a:cubicBezTo>
                      <a:pt x="61" y="7354"/>
                      <a:pt x="122" y="7354"/>
                      <a:pt x="243" y="7293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5" name="Google Shape;4095;p29"/>
              <p:cNvSpPr/>
              <p:nvPr/>
            </p:nvSpPr>
            <p:spPr>
              <a:xfrm>
                <a:off x="3945997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6" name="Google Shape;4096;p29"/>
              <p:cNvSpPr/>
              <p:nvPr/>
            </p:nvSpPr>
            <p:spPr>
              <a:xfrm>
                <a:off x="3945997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29"/>
              <p:cNvSpPr/>
              <p:nvPr/>
            </p:nvSpPr>
            <p:spPr>
              <a:xfrm>
                <a:off x="3945997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29"/>
              <p:cNvSpPr/>
              <p:nvPr/>
            </p:nvSpPr>
            <p:spPr>
              <a:xfrm>
                <a:off x="3945997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29"/>
              <p:cNvSpPr/>
              <p:nvPr/>
            </p:nvSpPr>
            <p:spPr>
              <a:xfrm>
                <a:off x="3945997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29"/>
              <p:cNvSpPr/>
              <p:nvPr/>
            </p:nvSpPr>
            <p:spPr>
              <a:xfrm>
                <a:off x="3945997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29"/>
              <p:cNvSpPr/>
              <p:nvPr/>
            </p:nvSpPr>
            <p:spPr>
              <a:xfrm>
                <a:off x="3945997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29"/>
              <p:cNvSpPr/>
              <p:nvPr/>
            </p:nvSpPr>
            <p:spPr>
              <a:xfrm>
                <a:off x="3945997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29"/>
              <p:cNvSpPr/>
              <p:nvPr/>
            </p:nvSpPr>
            <p:spPr>
              <a:xfrm>
                <a:off x="3945997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29"/>
              <p:cNvSpPr/>
              <p:nvPr/>
            </p:nvSpPr>
            <p:spPr>
              <a:xfrm>
                <a:off x="3945997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29"/>
              <p:cNvSpPr/>
              <p:nvPr/>
            </p:nvSpPr>
            <p:spPr>
              <a:xfrm>
                <a:off x="3945997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29"/>
              <p:cNvSpPr/>
              <p:nvPr/>
            </p:nvSpPr>
            <p:spPr>
              <a:xfrm>
                <a:off x="3945997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29"/>
              <p:cNvSpPr/>
              <p:nvPr/>
            </p:nvSpPr>
            <p:spPr>
              <a:xfrm>
                <a:off x="3945997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29"/>
              <p:cNvSpPr/>
              <p:nvPr/>
            </p:nvSpPr>
            <p:spPr>
              <a:xfrm>
                <a:off x="3945997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29"/>
              <p:cNvSpPr/>
              <p:nvPr/>
            </p:nvSpPr>
            <p:spPr>
              <a:xfrm>
                <a:off x="3945997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29"/>
              <p:cNvSpPr/>
              <p:nvPr/>
            </p:nvSpPr>
            <p:spPr>
              <a:xfrm>
                <a:off x="3945997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29"/>
              <p:cNvSpPr/>
              <p:nvPr/>
            </p:nvSpPr>
            <p:spPr>
              <a:xfrm>
                <a:off x="3945997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29"/>
              <p:cNvSpPr/>
              <p:nvPr/>
            </p:nvSpPr>
            <p:spPr>
              <a:xfrm>
                <a:off x="4100253" y="8173711"/>
                <a:ext cx="4374" cy="7845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5471" extrusionOk="0">
                    <a:moveTo>
                      <a:pt x="0" y="0"/>
                    </a:moveTo>
                    <a:lnTo>
                      <a:pt x="0" y="5470"/>
                    </a:lnTo>
                    <a:lnTo>
                      <a:pt x="304" y="547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29"/>
              <p:cNvSpPr/>
              <p:nvPr/>
            </p:nvSpPr>
            <p:spPr>
              <a:xfrm>
                <a:off x="4100253" y="8019455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29"/>
              <p:cNvSpPr/>
              <p:nvPr/>
            </p:nvSpPr>
            <p:spPr>
              <a:xfrm>
                <a:off x="4100253" y="7866075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304" y="1045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29"/>
              <p:cNvSpPr/>
              <p:nvPr/>
            </p:nvSpPr>
            <p:spPr>
              <a:xfrm>
                <a:off x="4100253" y="6632892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29"/>
              <p:cNvSpPr/>
              <p:nvPr/>
            </p:nvSpPr>
            <p:spPr>
              <a:xfrm>
                <a:off x="4100253" y="6478637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304" y="1051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29"/>
              <p:cNvSpPr/>
              <p:nvPr/>
            </p:nvSpPr>
            <p:spPr>
              <a:xfrm>
                <a:off x="4100253" y="5583606"/>
                <a:ext cx="4374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305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304" y="8448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29"/>
              <p:cNvSpPr/>
              <p:nvPr/>
            </p:nvSpPr>
            <p:spPr>
              <a:xfrm>
                <a:off x="4100253" y="7249039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29"/>
              <p:cNvSpPr/>
              <p:nvPr/>
            </p:nvSpPr>
            <p:spPr>
              <a:xfrm>
                <a:off x="4100253" y="7095658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29"/>
              <p:cNvSpPr/>
              <p:nvPr/>
            </p:nvSpPr>
            <p:spPr>
              <a:xfrm>
                <a:off x="4100253" y="5708220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29"/>
              <p:cNvSpPr/>
              <p:nvPr/>
            </p:nvSpPr>
            <p:spPr>
              <a:xfrm>
                <a:off x="4100253" y="6787147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29"/>
              <p:cNvSpPr/>
              <p:nvPr/>
            </p:nvSpPr>
            <p:spPr>
              <a:xfrm>
                <a:off x="4100253" y="7711805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29"/>
              <p:cNvSpPr/>
              <p:nvPr/>
            </p:nvSpPr>
            <p:spPr>
              <a:xfrm>
                <a:off x="4100253" y="7403294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29"/>
              <p:cNvSpPr/>
              <p:nvPr/>
            </p:nvSpPr>
            <p:spPr>
              <a:xfrm>
                <a:off x="4100253" y="7557550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29"/>
              <p:cNvSpPr/>
              <p:nvPr/>
            </p:nvSpPr>
            <p:spPr>
              <a:xfrm>
                <a:off x="4100253" y="6941403"/>
                <a:ext cx="4374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29"/>
              <p:cNvSpPr/>
              <p:nvPr/>
            </p:nvSpPr>
            <p:spPr>
              <a:xfrm>
                <a:off x="4100253" y="5862476"/>
                <a:ext cx="4374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304" y="1051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29"/>
              <p:cNvSpPr/>
              <p:nvPr/>
            </p:nvSpPr>
            <p:spPr>
              <a:xfrm>
                <a:off x="4100253" y="6016731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29"/>
              <p:cNvSpPr/>
              <p:nvPr/>
            </p:nvSpPr>
            <p:spPr>
              <a:xfrm>
                <a:off x="4100253" y="6325242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29"/>
              <p:cNvSpPr/>
              <p:nvPr/>
            </p:nvSpPr>
            <p:spPr>
              <a:xfrm>
                <a:off x="4100253" y="6170986"/>
                <a:ext cx="4374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304" y="10454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29"/>
              <p:cNvSpPr/>
              <p:nvPr/>
            </p:nvSpPr>
            <p:spPr>
              <a:xfrm>
                <a:off x="4254508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29"/>
              <p:cNvSpPr/>
              <p:nvPr/>
            </p:nvSpPr>
            <p:spPr>
              <a:xfrm>
                <a:off x="4254508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29"/>
              <p:cNvSpPr/>
              <p:nvPr/>
            </p:nvSpPr>
            <p:spPr>
              <a:xfrm>
                <a:off x="4254508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29"/>
              <p:cNvSpPr/>
              <p:nvPr/>
            </p:nvSpPr>
            <p:spPr>
              <a:xfrm>
                <a:off x="4254508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29"/>
              <p:cNvSpPr/>
              <p:nvPr/>
            </p:nvSpPr>
            <p:spPr>
              <a:xfrm>
                <a:off x="4254508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29"/>
              <p:cNvSpPr/>
              <p:nvPr/>
            </p:nvSpPr>
            <p:spPr>
              <a:xfrm>
                <a:off x="4254508" y="8173711"/>
                <a:ext cx="3499" cy="8106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653" extrusionOk="0">
                    <a:moveTo>
                      <a:pt x="0" y="0"/>
                    </a:moveTo>
                    <a:lnTo>
                      <a:pt x="0" y="5652"/>
                    </a:lnTo>
                    <a:cubicBezTo>
                      <a:pt x="122" y="5652"/>
                      <a:pt x="183" y="5652"/>
                      <a:pt x="244" y="5592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29"/>
              <p:cNvSpPr/>
              <p:nvPr/>
            </p:nvSpPr>
            <p:spPr>
              <a:xfrm>
                <a:off x="4254508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29"/>
              <p:cNvSpPr/>
              <p:nvPr/>
            </p:nvSpPr>
            <p:spPr>
              <a:xfrm>
                <a:off x="4254508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29"/>
              <p:cNvSpPr/>
              <p:nvPr/>
            </p:nvSpPr>
            <p:spPr>
              <a:xfrm>
                <a:off x="4254508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1"/>
                    </a:moveTo>
                    <a:lnTo>
                      <a:pt x="0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29"/>
              <p:cNvSpPr/>
              <p:nvPr/>
            </p:nvSpPr>
            <p:spPr>
              <a:xfrm>
                <a:off x="4254508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29"/>
              <p:cNvSpPr/>
              <p:nvPr/>
            </p:nvSpPr>
            <p:spPr>
              <a:xfrm>
                <a:off x="4254508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0" y="0"/>
                    </a:moveTo>
                    <a:lnTo>
                      <a:pt x="0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29"/>
              <p:cNvSpPr/>
              <p:nvPr/>
            </p:nvSpPr>
            <p:spPr>
              <a:xfrm>
                <a:off x="4254508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4254508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0" y="0"/>
                    </a:moveTo>
                    <a:lnTo>
                      <a:pt x="0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4254508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4254508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4254508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4254508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0" y="1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4254508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4408764" y="6941403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4408764" y="7249039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4408764" y="7866075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3"/>
                    </a:lnTo>
                    <a:lnTo>
                      <a:pt x="244" y="1045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4408764" y="7403294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4408764" y="8173711"/>
                <a:ext cx="3499" cy="7757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410" extrusionOk="0">
                    <a:moveTo>
                      <a:pt x="1" y="0"/>
                    </a:moveTo>
                    <a:lnTo>
                      <a:pt x="1" y="5409"/>
                    </a:lnTo>
                    <a:lnTo>
                      <a:pt x="244" y="540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4408764" y="8019455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4408764" y="7557550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4408764" y="7711805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4408764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4408764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4408764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4408764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4408764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4408764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4408764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4408764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4408764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4408764" y="7095658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4563019" y="6016731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4563019" y="5583606"/>
                <a:ext cx="3499" cy="12114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8448" extrusionOk="0">
                    <a:moveTo>
                      <a:pt x="1" y="0"/>
                    </a:moveTo>
                    <a:lnTo>
                      <a:pt x="1" y="8448"/>
                    </a:lnTo>
                    <a:lnTo>
                      <a:pt x="244" y="844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4563019" y="6325242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4563019" y="6478637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4563019" y="5862476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4563019" y="6941403"/>
                <a:ext cx="3499" cy="40969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857" extrusionOk="0">
                    <a:moveTo>
                      <a:pt x="1" y="0"/>
                    </a:moveTo>
                    <a:lnTo>
                      <a:pt x="1" y="2857"/>
                    </a:lnTo>
                    <a:cubicBezTo>
                      <a:pt x="61" y="2675"/>
                      <a:pt x="183" y="2553"/>
                      <a:pt x="244" y="2371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4563019" y="5708220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1"/>
                    </a:moveTo>
                    <a:lnTo>
                      <a:pt x="1" y="10515"/>
                    </a:lnTo>
                    <a:lnTo>
                      <a:pt x="244" y="10515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4563019" y="6632892"/>
                <a:ext cx="3499" cy="15078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515" extrusionOk="0">
                    <a:moveTo>
                      <a:pt x="1" y="0"/>
                    </a:moveTo>
                    <a:lnTo>
                      <a:pt x="1" y="10514"/>
                    </a:lnTo>
                    <a:lnTo>
                      <a:pt x="244" y="1051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4563019" y="6170986"/>
                <a:ext cx="3499" cy="14992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5" extrusionOk="0">
                    <a:moveTo>
                      <a:pt x="1" y="1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4563019" y="6787147"/>
                <a:ext cx="3499" cy="14991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244" y="10454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916658" y="8170226"/>
                <a:ext cx="353046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6197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6197" y="243"/>
                    </a:lnTo>
                    <a:cubicBezTo>
                      <a:pt x="246197" y="183"/>
                      <a:pt x="246197" y="61"/>
                      <a:pt x="24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916658" y="8015971"/>
                <a:ext cx="3550512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7595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47534" y="243"/>
                    </a:lnTo>
                    <a:cubicBezTo>
                      <a:pt x="247594" y="183"/>
                      <a:pt x="247594" y="122"/>
                      <a:pt x="2475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916658" y="8324482"/>
                <a:ext cx="20655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440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4404" y="243"/>
                    </a:lnTo>
                    <a:cubicBezTo>
                      <a:pt x="14282" y="183"/>
                      <a:pt x="14160" y="61"/>
                      <a:pt x="140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1205122" y="8324482"/>
                <a:ext cx="827074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57676" h="244" extrusionOk="0">
                    <a:moveTo>
                      <a:pt x="426" y="0"/>
                    </a:moveTo>
                    <a:cubicBezTo>
                      <a:pt x="304" y="61"/>
                      <a:pt x="183" y="183"/>
                      <a:pt x="0" y="243"/>
                    </a:cubicBezTo>
                    <a:lnTo>
                      <a:pt x="57189" y="243"/>
                    </a:lnTo>
                    <a:cubicBezTo>
                      <a:pt x="57310" y="183"/>
                      <a:pt x="57493" y="61"/>
                      <a:pt x="5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2426101" y="8324482"/>
                <a:ext cx="16123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1244" h="244" extrusionOk="0">
                    <a:moveTo>
                      <a:pt x="0" y="0"/>
                    </a:moveTo>
                    <a:cubicBezTo>
                      <a:pt x="304" y="61"/>
                      <a:pt x="669" y="183"/>
                      <a:pt x="1033" y="243"/>
                    </a:cubicBezTo>
                    <a:lnTo>
                      <a:pt x="10392" y="243"/>
                    </a:lnTo>
                    <a:cubicBezTo>
                      <a:pt x="10575" y="183"/>
                      <a:pt x="10696" y="183"/>
                      <a:pt x="10879" y="122"/>
                    </a:cubicBezTo>
                    <a:cubicBezTo>
                      <a:pt x="11000" y="61"/>
                      <a:pt x="11122" y="0"/>
                      <a:pt x="112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2703236" y="8324482"/>
                <a:ext cx="329433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973" h="244" extrusionOk="0">
                    <a:moveTo>
                      <a:pt x="0" y="0"/>
                    </a:moveTo>
                    <a:cubicBezTo>
                      <a:pt x="183" y="122"/>
                      <a:pt x="365" y="183"/>
                      <a:pt x="486" y="243"/>
                    </a:cubicBezTo>
                    <a:lnTo>
                      <a:pt x="22365" y="243"/>
                    </a:lnTo>
                    <a:cubicBezTo>
                      <a:pt x="22548" y="183"/>
                      <a:pt x="22791" y="61"/>
                      <a:pt x="22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3134626" y="8324482"/>
                <a:ext cx="36516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465" h="244" extrusionOk="0">
                    <a:moveTo>
                      <a:pt x="1" y="0"/>
                    </a:moveTo>
                    <a:cubicBezTo>
                      <a:pt x="244" y="61"/>
                      <a:pt x="548" y="183"/>
                      <a:pt x="791" y="243"/>
                    </a:cubicBezTo>
                    <a:lnTo>
                      <a:pt x="25040" y="243"/>
                    </a:lnTo>
                    <a:cubicBezTo>
                      <a:pt x="25161" y="183"/>
                      <a:pt x="25343" y="61"/>
                      <a:pt x="25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916658" y="8477862"/>
                <a:ext cx="26494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18476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14464" y="305"/>
                    </a:lnTo>
                    <a:cubicBezTo>
                      <a:pt x="15801" y="183"/>
                      <a:pt x="17138" y="61"/>
                      <a:pt x="18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1235623" y="7861715"/>
                <a:ext cx="3285581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29120" h="305" extrusionOk="0">
                    <a:moveTo>
                      <a:pt x="122" y="0"/>
                    </a:moveTo>
                    <a:cubicBezTo>
                      <a:pt x="61" y="122"/>
                      <a:pt x="0" y="183"/>
                      <a:pt x="0" y="304"/>
                    </a:cubicBezTo>
                    <a:lnTo>
                      <a:pt x="228998" y="304"/>
                    </a:lnTo>
                    <a:cubicBezTo>
                      <a:pt x="229059" y="183"/>
                      <a:pt x="229059" y="122"/>
                      <a:pt x="2291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916658" y="7707460"/>
                <a:ext cx="3635921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5355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53550" y="304"/>
                    </a:lnTo>
                    <a:lnTo>
                      <a:pt x="253550" y="243"/>
                    </a:lnTo>
                    <a:cubicBezTo>
                      <a:pt x="253550" y="182"/>
                      <a:pt x="253550" y="122"/>
                      <a:pt x="253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916658" y="7554065"/>
                <a:ext cx="364028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38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3854" y="244"/>
                    </a:lnTo>
                    <a:cubicBezTo>
                      <a:pt x="253854" y="183"/>
                      <a:pt x="253854" y="62"/>
                      <a:pt x="2538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1244341" y="7399810"/>
                <a:ext cx="3283831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28998" h="244" extrusionOk="0">
                    <a:moveTo>
                      <a:pt x="0" y="1"/>
                    </a:moveTo>
                    <a:cubicBezTo>
                      <a:pt x="0" y="62"/>
                      <a:pt x="0" y="183"/>
                      <a:pt x="0" y="244"/>
                    </a:cubicBezTo>
                    <a:lnTo>
                      <a:pt x="228998" y="244"/>
                    </a:lnTo>
                    <a:cubicBezTo>
                      <a:pt x="228998" y="183"/>
                      <a:pt x="228998" y="62"/>
                      <a:pt x="228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916658" y="7245554"/>
                <a:ext cx="35958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0755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50694" y="244"/>
                    </a:lnTo>
                    <a:cubicBezTo>
                      <a:pt x="250694" y="183"/>
                      <a:pt x="250694" y="122"/>
                      <a:pt x="2507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916658" y="7091299"/>
                <a:ext cx="3617624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52275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52274" y="305"/>
                    </a:lnTo>
                    <a:cubicBezTo>
                      <a:pt x="252274" y="183"/>
                      <a:pt x="252274" y="122"/>
                      <a:pt x="2522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1239107" y="6937918"/>
                <a:ext cx="3343099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33131" h="244" extrusionOk="0">
                    <a:moveTo>
                      <a:pt x="0" y="0"/>
                    </a:moveTo>
                    <a:cubicBezTo>
                      <a:pt x="61" y="61"/>
                      <a:pt x="61" y="122"/>
                      <a:pt x="122" y="243"/>
                    </a:cubicBezTo>
                    <a:lnTo>
                      <a:pt x="233009" y="243"/>
                    </a:lnTo>
                    <a:cubicBezTo>
                      <a:pt x="233070" y="122"/>
                      <a:pt x="233070" y="61"/>
                      <a:pt x="233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916658" y="6783663"/>
                <a:ext cx="3687330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57136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57075" y="243"/>
                    </a:lnTo>
                    <a:cubicBezTo>
                      <a:pt x="257075" y="122"/>
                      <a:pt x="257136" y="61"/>
                      <a:pt x="257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916658" y="6629407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262180" y="243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916658" y="6475152"/>
                <a:ext cx="195225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244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3310" y="243"/>
                    </a:lnTo>
                    <a:cubicBezTo>
                      <a:pt x="13370" y="182"/>
                      <a:pt x="13492" y="122"/>
                      <a:pt x="13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1218185" y="6475152"/>
                <a:ext cx="3458148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154" h="244" extrusionOk="0">
                    <a:moveTo>
                      <a:pt x="1" y="0"/>
                    </a:moveTo>
                    <a:cubicBezTo>
                      <a:pt x="62" y="61"/>
                      <a:pt x="183" y="182"/>
                      <a:pt x="244" y="243"/>
                    </a:cubicBezTo>
                    <a:lnTo>
                      <a:pt x="241153" y="243"/>
                    </a:lnTo>
                    <a:lnTo>
                      <a:pt x="24115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916658" y="6320897"/>
                <a:ext cx="3759676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262180" y="304"/>
                    </a:lnTo>
                    <a:lnTo>
                      <a:pt x="26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916658" y="6166641"/>
                <a:ext cx="203943" cy="4359"/>
              </a:xfrm>
              <a:custGeom>
                <a:avLst/>
                <a:gdLst/>
                <a:ahLst/>
                <a:cxnLst/>
                <a:rect l="l" t="t" r="r" b="b"/>
                <a:pathLst>
                  <a:path w="14222" h="304" extrusionOk="0">
                    <a:moveTo>
                      <a:pt x="0" y="0"/>
                    </a:moveTo>
                    <a:lnTo>
                      <a:pt x="0" y="304"/>
                    </a:lnTo>
                    <a:lnTo>
                      <a:pt x="14221" y="304"/>
                    </a:lnTo>
                    <a:cubicBezTo>
                      <a:pt x="14100" y="243"/>
                      <a:pt x="13978" y="122"/>
                      <a:pt x="138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9"/>
              <p:cNvSpPr/>
              <p:nvPr/>
            </p:nvSpPr>
            <p:spPr>
              <a:xfrm>
                <a:off x="1208606" y="6167502"/>
                <a:ext cx="3467727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41822" h="244" extrusionOk="0">
                    <a:moveTo>
                      <a:pt x="365" y="1"/>
                    </a:moveTo>
                    <a:cubicBezTo>
                      <a:pt x="243" y="62"/>
                      <a:pt x="122" y="183"/>
                      <a:pt x="0" y="244"/>
                    </a:cubicBezTo>
                    <a:lnTo>
                      <a:pt x="241821" y="244"/>
                    </a:lnTo>
                    <a:lnTo>
                      <a:pt x="24182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9"/>
              <p:cNvSpPr/>
              <p:nvPr/>
            </p:nvSpPr>
            <p:spPr>
              <a:xfrm>
                <a:off x="916658" y="6013246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9"/>
              <p:cNvSpPr/>
              <p:nvPr/>
            </p:nvSpPr>
            <p:spPr>
              <a:xfrm>
                <a:off x="916658" y="5858991"/>
                <a:ext cx="3759676" cy="3499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244" extrusionOk="0">
                    <a:moveTo>
                      <a:pt x="0" y="1"/>
                    </a:moveTo>
                    <a:lnTo>
                      <a:pt x="0" y="244"/>
                    </a:lnTo>
                    <a:lnTo>
                      <a:pt x="262180" y="244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9"/>
              <p:cNvSpPr/>
              <p:nvPr/>
            </p:nvSpPr>
            <p:spPr>
              <a:xfrm>
                <a:off x="916658" y="5704736"/>
                <a:ext cx="3759676" cy="4374"/>
              </a:xfrm>
              <a:custGeom>
                <a:avLst/>
                <a:gdLst/>
                <a:ahLst/>
                <a:cxnLst/>
                <a:rect l="l" t="t" r="r" b="b"/>
                <a:pathLst>
                  <a:path w="262181" h="305" extrusionOk="0">
                    <a:moveTo>
                      <a:pt x="0" y="1"/>
                    </a:moveTo>
                    <a:lnTo>
                      <a:pt x="0" y="305"/>
                    </a:lnTo>
                    <a:lnTo>
                      <a:pt x="262180" y="305"/>
                    </a:lnTo>
                    <a:lnTo>
                      <a:pt x="262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1" name="Google Shape;4201;p29"/>
          <p:cNvGrpSpPr/>
          <p:nvPr/>
        </p:nvGrpSpPr>
        <p:grpSpPr>
          <a:xfrm>
            <a:off x="899137" y="1009708"/>
            <a:ext cx="7527193" cy="2966097"/>
            <a:chOff x="-6219592" y="940873"/>
            <a:chExt cx="7527193" cy="2966097"/>
          </a:xfrm>
        </p:grpSpPr>
        <p:sp>
          <p:nvSpPr>
            <p:cNvPr id="4202" name="Google Shape;4202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9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4" name="Google Shape;4204;p29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205" name="Google Shape;4205;p29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9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9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9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9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9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9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9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9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9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9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9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9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9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9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9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9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9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9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9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9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9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9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9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9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9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9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9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9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9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9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9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9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9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9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29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29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9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9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9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9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29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29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29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9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9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9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9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9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29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29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29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29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29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29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29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29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29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29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29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29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29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29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29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29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29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29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29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29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29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29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29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29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29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29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29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29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9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29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29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29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9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9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9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29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9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9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9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9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9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9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9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9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9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9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9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9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9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9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9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9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9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9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9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9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9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9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9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9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9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9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9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9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9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9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9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9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9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9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9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9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9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29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29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29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29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29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29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29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29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29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29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29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29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29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29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29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29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29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29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29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29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29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29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29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29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29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29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29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29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29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29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29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29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29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29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29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29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29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29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29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29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29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29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29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29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29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29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29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29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29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29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29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29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29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29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81" name="Google Shape;4381;p29"/>
          <p:cNvSpPr/>
          <p:nvPr/>
        </p:nvSpPr>
        <p:spPr>
          <a:xfrm rot="-4574166">
            <a:off x="7747297" y="3980918"/>
            <a:ext cx="765378" cy="2417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29"/>
          <p:cNvSpPr txBox="1">
            <a:spLocks noGrp="1"/>
          </p:cNvSpPr>
          <p:nvPr>
            <p:ph type="ctrTitle"/>
          </p:nvPr>
        </p:nvSpPr>
        <p:spPr>
          <a:xfrm>
            <a:off x="2049780" y="1614170"/>
            <a:ext cx="5261610" cy="2360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br>
              <a:rPr lang="en-US" altLang="en-GB" sz="4400" dirty="0">
                <a:highlight>
                  <a:schemeClr val="dk2"/>
                </a:highlight>
              </a:rPr>
            </a:br>
            <a:r>
              <a:rPr lang="en-US" altLang="en-GB" sz="4400" dirty="0" err="1">
                <a:highlight>
                  <a:schemeClr val="dk2"/>
                </a:highlight>
              </a:rPr>
              <a:t>Kelompok</a:t>
            </a:r>
            <a:r>
              <a:rPr lang="en-US" altLang="en-GB" sz="4400" dirty="0">
                <a:highlight>
                  <a:schemeClr val="dk2"/>
                </a:highlight>
              </a:rPr>
              <a:t> 8</a:t>
            </a:r>
            <a:br>
              <a:rPr lang="en-US" altLang="en-GB" sz="4400" dirty="0">
                <a:highlight>
                  <a:schemeClr val="dk2"/>
                </a:highlight>
              </a:rPr>
            </a:br>
            <a:r>
              <a:rPr lang="en-US" altLang="en-GB" sz="2800" dirty="0">
                <a:highlight>
                  <a:schemeClr val="dk2"/>
                </a:highlight>
              </a:rPr>
              <a:t>Mata </a:t>
            </a:r>
            <a:r>
              <a:rPr lang="en-US" altLang="en-GB" sz="2800" dirty="0" err="1">
                <a:highlight>
                  <a:schemeClr val="dk2"/>
                </a:highlight>
              </a:rPr>
              <a:t>Kuliah</a:t>
            </a:r>
            <a:r>
              <a:rPr lang="en-US" altLang="en-GB" sz="2800" dirty="0">
                <a:highlight>
                  <a:schemeClr val="dk2"/>
                </a:highlight>
              </a:rPr>
              <a:t> : Basis Data</a:t>
            </a:r>
            <a:br>
              <a:rPr lang="en-US" altLang="en-GB" sz="2800" dirty="0">
                <a:highlight>
                  <a:schemeClr val="dk2"/>
                </a:highlight>
              </a:rPr>
            </a:br>
            <a:r>
              <a:rPr lang="en-US" altLang="en-GB" sz="2800" dirty="0">
                <a:highlight>
                  <a:schemeClr val="dk2"/>
                </a:highlight>
              </a:rPr>
              <a:t>Kelas : TI.22.A5</a:t>
            </a:r>
            <a:br>
              <a:rPr lang="en-US" altLang="en-GB" sz="2800" dirty="0">
                <a:highlight>
                  <a:schemeClr val="dk2"/>
                </a:highlight>
              </a:rPr>
            </a:br>
            <a:endParaRPr lang="en-US" altLang="en-GB" sz="2800" dirty="0">
              <a:highlight>
                <a:schemeClr val="dk2"/>
              </a:highlight>
            </a:endParaRPr>
          </a:p>
        </p:txBody>
      </p:sp>
      <p:sp>
        <p:nvSpPr>
          <p:cNvPr id="4383" name="Google Shape;4383;p29"/>
          <p:cNvSpPr txBox="1">
            <a:spLocks noGrp="1"/>
          </p:cNvSpPr>
          <p:nvPr>
            <p:ph type="subTitle" idx="1"/>
          </p:nvPr>
        </p:nvSpPr>
        <p:spPr>
          <a:xfrm>
            <a:off x="2263840" y="3690650"/>
            <a:ext cx="47865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PENGELOLAAN KAS RT</a:t>
            </a:r>
          </a:p>
        </p:txBody>
      </p:sp>
      <p:pic>
        <p:nvPicPr>
          <p:cNvPr id="4384" name="Google Shape;4384;p29"/>
          <p:cNvPicPr preferRelativeResize="0"/>
          <p:nvPr/>
        </p:nvPicPr>
        <p:blipFill rotWithShape="1">
          <a:blip r:embed="rId3"/>
          <a:srcRect t="79" b="89"/>
          <a:stretch>
            <a:fillRect/>
          </a:stretch>
        </p:blipFill>
        <p:spPr>
          <a:xfrm>
            <a:off x="368415" y="330125"/>
            <a:ext cx="792775" cy="7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8" name="Google Shape;4388;p29"/>
          <p:cNvSpPr/>
          <p:nvPr/>
        </p:nvSpPr>
        <p:spPr>
          <a:xfrm rot="-6047940">
            <a:off x="7374019" y="123473"/>
            <a:ext cx="765354" cy="24164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0" name="Google Shape;4390;p29"/>
          <p:cNvGrpSpPr/>
          <p:nvPr/>
        </p:nvGrpSpPr>
        <p:grpSpPr>
          <a:xfrm>
            <a:off x="-904610" y="3256991"/>
            <a:ext cx="2528195" cy="1883519"/>
            <a:chOff x="-2639312" y="-402259"/>
            <a:chExt cx="2528195" cy="1883519"/>
          </a:xfrm>
        </p:grpSpPr>
        <p:sp>
          <p:nvSpPr>
            <p:cNvPr id="4391" name="Google Shape;4391;p29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rgbClr val="FABC93">
                <a:alpha val="379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3" name="Google Shape;4393;p29"/>
          <p:cNvSpPr/>
          <p:nvPr/>
        </p:nvSpPr>
        <p:spPr>
          <a:xfrm rot="-2497900">
            <a:off x="874728" y="4823710"/>
            <a:ext cx="765422" cy="24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29"/>
          <p:cNvSpPr/>
          <p:nvPr/>
        </p:nvSpPr>
        <p:spPr>
          <a:xfrm rot="-2497900">
            <a:off x="-260947" y="3236085"/>
            <a:ext cx="765422" cy="241613"/>
          </a:xfrm>
          <a:prstGeom prst="rect">
            <a:avLst/>
          </a:prstGeom>
          <a:solidFill>
            <a:srgbClr val="D36055">
              <a:alpha val="6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-396240" y="-524510"/>
            <a:ext cx="9926955" cy="1830070"/>
          </a:xfrm>
        </p:spPr>
        <p:txBody>
          <a:bodyPr/>
          <a:lstStyle/>
          <a:p>
            <a:br>
              <a:rPr lang="en-US"/>
            </a:br>
            <a:r>
              <a:rPr lang="en-US"/>
              <a:t></a:t>
            </a:r>
            <a:r>
              <a:rPr lang="en-US" sz="4000"/>
              <a:t>Buat table transaksi laporan</a:t>
            </a:r>
          </a:p>
        </p:txBody>
      </p:sp>
      <p:grpSp>
        <p:nvGrpSpPr>
          <p:cNvPr id="14" name="Google Shape;5577;p33"/>
          <p:cNvGrpSpPr/>
          <p:nvPr/>
        </p:nvGrpSpPr>
        <p:grpSpPr>
          <a:xfrm rot="21240000">
            <a:off x="1367155" y="1232535"/>
            <a:ext cx="5705475" cy="3943985"/>
            <a:chOff x="-2639312" y="-402259"/>
            <a:chExt cx="2528195" cy="1883519"/>
          </a:xfrm>
        </p:grpSpPr>
        <p:sp>
          <p:nvSpPr>
            <p:cNvPr id="15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691640" y="1985645"/>
            <a:ext cx="5119370" cy="2366010"/>
          </a:xfrm>
          <a:prstGeom prst="rect">
            <a:avLst/>
          </a:prstGeom>
          <a:solidFill>
            <a:schemeClr val="accent2"/>
          </a:solidFill>
          <a:ln w="6096">
            <a:solidFill>
              <a:schemeClr val="accent2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CREATE TABLE 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`kas_rt`.`transaksilaporan` (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idLaporan`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NOT 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idTransaksi`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Tanggal 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 Jumlah`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`Keterangan` </a:t>
            </a:r>
            <a:r>
              <a:rPr lang="en-US" altLang="zh-CN" sz="2000" kern="100">
                <a:solidFill>
                  <a:srgbClr val="FF000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VARCHAR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(45)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NULL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,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  </a:t>
            </a:r>
            <a:r>
              <a:rPr lang="en-US" altLang="zh-CN" sz="2000" kern="100">
                <a:solidFill>
                  <a:srgbClr val="00B0F0"/>
                </a:solidFill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PRIMARY KEY </a:t>
            </a: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(`idLaporan`)</a:t>
            </a:r>
          </a:p>
          <a:p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);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+mn-lt"/>
                <a:ea typeface="Calibri" panose="020F0502020204030204"/>
                <a:cs typeface="+mn-lt"/>
                <a:sym typeface="Times New Roman" panose="02020603050405020304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05" y="122940"/>
            <a:ext cx="4780200" cy="572700"/>
          </a:xfrm>
        </p:spPr>
        <p:txBody>
          <a:bodyPr/>
          <a:lstStyle/>
          <a:p>
            <a:r>
              <a:rPr lang="en-US"/>
              <a:t>Buat Tablenya </a:t>
            </a:r>
          </a:p>
        </p:txBody>
      </p:sp>
      <p:sp>
        <p:nvSpPr>
          <p:cNvPr id="101" name="Text Box 100"/>
          <p:cNvSpPr txBox="1"/>
          <p:nvPr/>
        </p:nvSpPr>
        <p:spPr>
          <a:xfrm>
            <a:off x="-36195" y="915670"/>
            <a:ext cx="5243195" cy="40925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2000">
                <a:latin typeface="Calibri" panose="020F0502020204030204" charset="0"/>
              </a:rPr>
              <a:t>  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INSERT INTO </a:t>
            </a:r>
            <a:r>
              <a:rPr lang="en-US" sz="2000">
                <a:latin typeface="Calibri" panose="020F0502020204030204" charset="0"/>
              </a:rPr>
              <a:t>`kas_rt`.`transaksilaporan` (`idLaporan`, `idTransaksi`, `Tanggal`, `Jumlah`, `Keterangan`)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VALUES </a:t>
            </a:r>
            <a:r>
              <a:rPr lang="en-US" sz="2000">
                <a:latin typeface="Calibri" panose="020F0502020204030204" charset="0"/>
              </a:rPr>
              <a:t>('t17777', 'x00000', '12-01-2023', '50.000', 'Lunas'), 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('t00999', 'x11111', '15-01-2023', '100.000',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('t78888', 'x22222', '15-01-2923', '30.000',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('t65555', 'x44444', '19-01-2023', '50.000', 'Lunas'),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('t43333', 'x66666', '20-01-2023', '20.000', 'Lunas');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</a:t>
            </a:r>
            <a:endParaRPr lang="en-US" sz="2000"/>
          </a:p>
        </p:txBody>
      </p:sp>
      <p:pic>
        <p:nvPicPr>
          <p:cNvPr id="1382021779" name="Picture 1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5384" t="51312" r="57532" b="32155"/>
          <a:stretch>
            <a:fillRect/>
          </a:stretch>
        </p:blipFill>
        <p:spPr>
          <a:xfrm>
            <a:off x="5003800" y="915670"/>
            <a:ext cx="3689985" cy="2074545"/>
          </a:xfrm>
          <a:prstGeom prst="rect">
            <a:avLst/>
          </a:prstGeom>
          <a:ln>
            <a:noFill/>
          </a:ln>
        </p:spPr>
      </p:pic>
      <p:pic>
        <p:nvPicPr>
          <p:cNvPr id="8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3"/>
          <a:stretch>
            <a:fillRect/>
          </a:stretch>
        </p:blipFill>
        <p:spPr>
          <a:xfrm rot="15240000" flipH="1">
            <a:off x="4617720" y="1814195"/>
            <a:ext cx="3119120" cy="4243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5765165" y="547370"/>
            <a:ext cx="12369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6" name="Google Shape;5766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173092">
            <a:off x="1317132" y="2041"/>
            <a:ext cx="6745716" cy="53286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5767" name="Google Shape;5767;p38"/>
          <p:cNvSpPr txBox="1">
            <a:spLocks noGrp="1"/>
          </p:cNvSpPr>
          <p:nvPr>
            <p:ph type="title"/>
          </p:nvPr>
        </p:nvSpPr>
        <p:spPr>
          <a:xfrm>
            <a:off x="899160" y="373380"/>
            <a:ext cx="67424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highlight>
                  <a:schemeClr val="dk2"/>
                </a:highlight>
              </a:rPr>
              <a:t>Menambahkan nominal jenis</a:t>
            </a:r>
            <a:r>
              <a:rPr lang="en-US">
                <a:highlight>
                  <a:schemeClr val="dk2"/>
                </a:highlight>
              </a:rPr>
              <a:t> </a:t>
            </a:r>
            <a:r>
              <a:rPr>
                <a:highlight>
                  <a:schemeClr val="dk2"/>
                </a:highlight>
              </a:rPr>
              <a:t>iuran</a:t>
            </a:r>
          </a:p>
        </p:txBody>
      </p:sp>
      <p:sp>
        <p:nvSpPr>
          <p:cNvPr id="5769" name="Google Shape;5769;p38"/>
          <p:cNvSpPr/>
          <p:nvPr/>
        </p:nvSpPr>
        <p:spPr>
          <a:xfrm rot="-2697215">
            <a:off x="707051" y="130374"/>
            <a:ext cx="1309491" cy="4136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717040" y="1131570"/>
            <a:ext cx="5709920" cy="606425"/>
          </a:xfrm>
          <a:prstGeom prst="rect">
            <a:avLst/>
          </a:prstGeom>
          <a:noFill/>
          <a:ln w="6096">
            <a:solidFill>
              <a:srgbClr val="000000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solidFill>
                  <a:srgbClr val="00B0F0"/>
                </a:solidFill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UPDATE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`kas_rt`.`jenisiuran` SET `Nominal` = '100.00'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WHERE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(`idJenis` = 'id0760');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  <a:p>
            <a:pPr>
              <a:tabLst>
                <a:tab pos="857250" algn="l"/>
              </a:tabLst>
            </a:pPr>
            <a:r>
              <a:rPr lang="en-US" altLang="zh-CN" sz="2000" kern="100">
                <a:latin typeface="Arial" panose="020B0604020202020204"/>
                <a:ea typeface="Calibri" panose="020F0502020204030204"/>
                <a:cs typeface="Arial" panose="020B0604020202020204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  <p:sp>
        <p:nvSpPr>
          <p:cNvPr id="2" name="Google Shape;5767;p38"/>
          <p:cNvSpPr txBox="1"/>
          <p:nvPr/>
        </p:nvSpPr>
        <p:spPr>
          <a:xfrm>
            <a:off x="1717040" y="2139950"/>
            <a:ext cx="382333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None/>
              <a:defRPr sz="22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dk2"/>
                </a:highlight>
              </a:rPr>
              <a:t>Delete 1 data warga 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35785" y="2788285"/>
            <a:ext cx="5709920" cy="875665"/>
          </a:xfrm>
          <a:prstGeom prst="rect">
            <a:avLst/>
          </a:prstGeom>
          <a:noFill/>
          <a:ln w="6096">
            <a:solidFill>
              <a:srgbClr val="000000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D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ELETE FROM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`kas_rt`.`jenisiuran`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WHERE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(`idJenis` = 'id0987');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  <a:p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7" name="Google Shape;5767;p38"/>
          <p:cNvSpPr txBox="1">
            <a:spLocks noGrp="1"/>
          </p:cNvSpPr>
          <p:nvPr>
            <p:ph type="title"/>
          </p:nvPr>
        </p:nvSpPr>
        <p:spPr>
          <a:xfrm>
            <a:off x="251205" y="195330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chemeClr val="dk2"/>
                </a:highlight>
              </a:rPr>
              <a:t>Join Table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51460" y="988060"/>
            <a:ext cx="3691890" cy="3558540"/>
          </a:xfrm>
          <a:prstGeom prst="rect">
            <a:avLst/>
          </a:prstGeom>
          <a:noFill/>
          <a:ln w="6096">
            <a:solidFill>
              <a:schemeClr val="accent1"/>
            </a:solidFill>
            <a:prstDash val="solid"/>
            <a:miter lim="800000"/>
          </a:ln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SELECT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pembayaraniuran.idWarga,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pembayaraniuran.idJenis,pembayaraniuran.tanggal, warga.nama 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FROM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pembayaraniuran  left join warga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on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 warga.idWarga=pembayaraniuran.</a:t>
            </a:r>
          </a:p>
          <a:p>
            <a:pPr>
              <a:tabLst>
                <a:tab pos="1095375" algn="l"/>
              </a:tabLst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idWarga join jenisiuran on pembayaraniuran.idjenis=jenisiuran.idjenis join transaksilaporan </a:t>
            </a:r>
            <a:r>
              <a:rPr lang="en-US" altLang="zh-CN" sz="2000" kern="100">
                <a:solidFill>
                  <a:srgbClr val="00B0F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on </a:t>
            </a: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transaksilaporan.Tanggal=pembayaraniuran.tanggal;</a:t>
            </a:r>
            <a:endParaRPr lang="en-US" altLang="zh-CN" sz="2000" kern="10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r>
              <a:rPr lang="en-US" altLang="zh-CN" sz="2000" kern="100">
                <a:latin typeface="SimSun" panose="02010600030101010101" pitchFamily="2" charset="-122"/>
                <a:ea typeface="Calibri" panose="020F0502020204030204"/>
                <a:cs typeface="SimSun" panose="02010600030101010101" pitchFamily="2" charset="-122"/>
                <a:sym typeface="Times New Roman" panose="02020603050405020304"/>
              </a:rPr>
              <a:t> </a:t>
            </a:r>
          </a:p>
          <a:p>
            <a:pPr marL="0">
              <a:lnSpc>
                <a:spcPts val="1325"/>
              </a:lnSpc>
            </a:pPr>
            <a:r>
              <a:rPr lang="en-US" altLang="zh-CN" sz="2000" kern="100">
                <a:latin typeface="Calibri" panose="020F0502020204030204"/>
                <a:ea typeface="Calibri" panose="020F0502020204030204"/>
                <a:cs typeface="Calibri" panose="020F0502020204030204"/>
                <a:sym typeface="Times New Roman" panose="02020603050405020304"/>
              </a:rPr>
              <a:t> </a:t>
            </a:r>
          </a:p>
        </p:txBody>
      </p:sp>
      <p:pic>
        <p:nvPicPr>
          <p:cNvPr id="2141098396" name="Picture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4" t="39853" r="62821" b="45732"/>
          <a:stretch>
            <a:fillRect/>
          </a:stretch>
        </p:blipFill>
        <p:spPr>
          <a:xfrm>
            <a:off x="4482465" y="1059180"/>
            <a:ext cx="4136390" cy="2325370"/>
          </a:xfrm>
          <a:prstGeom prst="rect">
            <a:avLst/>
          </a:prstGeom>
          <a:ln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4172585" y="381063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4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4"/>
          <a:stretch>
            <a:fillRect/>
          </a:stretch>
        </p:blipFill>
        <p:spPr>
          <a:xfrm rot="15240000" flipH="1">
            <a:off x="3999229" y="2239645"/>
            <a:ext cx="2765425" cy="32981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5846445" y="521970"/>
            <a:ext cx="13531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5" name="Google Shape;6275;p40"/>
          <p:cNvGrpSpPr/>
          <p:nvPr/>
        </p:nvGrpSpPr>
        <p:grpSpPr>
          <a:xfrm rot="10800000" flipH="1">
            <a:off x="1350682" y="1302409"/>
            <a:ext cx="6442524" cy="2538683"/>
            <a:chOff x="-6219592" y="940873"/>
            <a:chExt cx="7527193" cy="2966097"/>
          </a:xfrm>
        </p:grpSpPr>
        <p:sp>
          <p:nvSpPr>
            <p:cNvPr id="6276" name="Google Shape;6276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78" name="Google Shape;6278;p4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279" name="Google Shape;6279;p4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4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4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2" name="Google Shape;6282;p4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3" name="Google Shape;6283;p4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4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4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4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4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4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4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4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4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4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4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4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4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4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4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4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4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4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4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4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4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4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4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4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4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4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4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4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4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4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4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4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4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4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4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4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4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4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4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4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4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4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4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4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4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4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4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4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4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4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4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4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4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4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4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4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4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4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4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4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4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4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4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4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4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4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4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4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4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4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4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4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4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4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4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4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4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4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4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4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4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4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4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4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4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4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4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4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4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4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4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4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4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4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4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4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4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4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4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4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4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4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4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4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4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4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4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4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4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4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4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4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4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4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4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4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4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4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4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4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4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4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4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4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4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4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4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4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4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4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4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4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4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4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4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4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4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4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4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4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4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4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4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4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4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4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4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4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4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4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4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4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4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4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4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4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4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4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4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4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4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4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4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4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4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4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4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4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4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4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4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4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55" name="Google Shape;6455;p40"/>
          <p:cNvGrpSpPr/>
          <p:nvPr/>
        </p:nvGrpSpPr>
        <p:grpSpPr>
          <a:xfrm>
            <a:off x="110405" y="3834775"/>
            <a:ext cx="2932200" cy="2184505"/>
            <a:chOff x="-2639312" y="-402259"/>
            <a:chExt cx="2528195" cy="1883519"/>
          </a:xfrm>
        </p:grpSpPr>
        <p:sp>
          <p:nvSpPr>
            <p:cNvPr id="6456" name="Google Shape;6456;p40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40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8" name="Google Shape;6458;p40"/>
          <p:cNvGrpSpPr/>
          <p:nvPr/>
        </p:nvGrpSpPr>
        <p:grpSpPr>
          <a:xfrm rot="-603879">
            <a:off x="253811" y="61484"/>
            <a:ext cx="2424942" cy="955551"/>
            <a:chOff x="-6219592" y="940873"/>
            <a:chExt cx="7527193" cy="2966097"/>
          </a:xfrm>
        </p:grpSpPr>
        <p:sp>
          <p:nvSpPr>
            <p:cNvPr id="6459" name="Google Shape;6459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40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1" name="Google Shape;6461;p40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6462" name="Google Shape;6462;p40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40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40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40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40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40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40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40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40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40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40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40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40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40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40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40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40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40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40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40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40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40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40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40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40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40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40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40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40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40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40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40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40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40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40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40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40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40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40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40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40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40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40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40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40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40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40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40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40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40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40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40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40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40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40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40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40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40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40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40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40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40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40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40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40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40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40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40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40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40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40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40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40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40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40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40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40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9" name="Google Shape;6539;p40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0" name="Google Shape;6540;p40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40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40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40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40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40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40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40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40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40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40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40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40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40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40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40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40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40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40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40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40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40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40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40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40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40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40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40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40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40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40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40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40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40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40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40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40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40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40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40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40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40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40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40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40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40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40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40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40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40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40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40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40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40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40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40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40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40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40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40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40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40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40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40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40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40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40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40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40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40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40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40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40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40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40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40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40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40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40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40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40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40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40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40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40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40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40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40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40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40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40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40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40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40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40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40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40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40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38" name="Google Shape;6638;p40"/>
          <p:cNvSpPr/>
          <p:nvPr/>
        </p:nvSpPr>
        <p:spPr>
          <a:xfrm rot="-3859755">
            <a:off x="6694972" y="3734846"/>
            <a:ext cx="1480228" cy="1096802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39" name="Google Shape;6639;p40"/>
          <p:cNvSpPr/>
          <p:nvPr/>
        </p:nvSpPr>
        <p:spPr>
          <a:xfrm rot="-2497690">
            <a:off x="89956" y="3905946"/>
            <a:ext cx="797087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1" name="Google Shape;6641;p40"/>
          <p:cNvSpPr txBox="1">
            <a:spLocks noGrp="1"/>
          </p:cNvSpPr>
          <p:nvPr>
            <p:ph type="subTitle" idx="1"/>
          </p:nvPr>
        </p:nvSpPr>
        <p:spPr>
          <a:xfrm>
            <a:off x="2170470" y="2157940"/>
            <a:ext cx="53262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GB"/>
              <a:t>THANKYOU</a:t>
            </a:r>
          </a:p>
        </p:txBody>
      </p:sp>
      <p:sp>
        <p:nvSpPr>
          <p:cNvPr id="6642" name="Google Shape;6642;p40"/>
          <p:cNvSpPr/>
          <p:nvPr/>
        </p:nvSpPr>
        <p:spPr>
          <a:xfrm rot="-3665625">
            <a:off x="2180806" y="47722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3" name="Google Shape;6643;p40"/>
          <p:cNvGrpSpPr/>
          <p:nvPr/>
        </p:nvGrpSpPr>
        <p:grpSpPr>
          <a:xfrm>
            <a:off x="6915612" y="595950"/>
            <a:ext cx="1722854" cy="1124374"/>
            <a:chOff x="7662600" y="-1843499"/>
            <a:chExt cx="1898252" cy="1238844"/>
          </a:xfrm>
        </p:grpSpPr>
        <p:sp>
          <p:nvSpPr>
            <p:cNvPr id="6644" name="Google Shape;6644;p4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40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6" name="Google Shape;6646;p40"/>
          <p:cNvSpPr/>
          <p:nvPr/>
        </p:nvSpPr>
        <p:spPr>
          <a:xfrm rot="3098970">
            <a:off x="6986183" y="513981"/>
            <a:ext cx="694312" cy="21950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47" name="Google Shape;6647;p40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7589350" y="870100"/>
            <a:ext cx="62070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0"/>
          <p:cNvSpPr txBox="1"/>
          <p:nvPr/>
        </p:nvSpPr>
        <p:spPr>
          <a:xfrm>
            <a:off x="5989955" y="99060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p31"/>
          <p:cNvSpPr/>
          <p:nvPr/>
        </p:nvSpPr>
        <p:spPr>
          <a:xfrm>
            <a:off x="2051992" y="221195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31"/>
          <p:cNvSpPr/>
          <p:nvPr/>
        </p:nvSpPr>
        <p:spPr>
          <a:xfrm>
            <a:off x="3805735" y="221195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31"/>
          <p:cNvSpPr/>
          <p:nvPr/>
        </p:nvSpPr>
        <p:spPr>
          <a:xfrm>
            <a:off x="5519585" y="231863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31"/>
          <p:cNvSpPr txBox="1">
            <a:spLocks noGrp="1"/>
          </p:cNvSpPr>
          <p:nvPr>
            <p:ph type="title"/>
          </p:nvPr>
        </p:nvSpPr>
        <p:spPr>
          <a:xfrm>
            <a:off x="722630" y="539750"/>
            <a:ext cx="7699375" cy="964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Anggota</a:t>
            </a:r>
            <a:r>
              <a:rPr lang="en-US" sz="4000" dirty="0"/>
              <a:t> </a:t>
            </a:r>
            <a:r>
              <a:rPr lang="en-US" sz="4000" dirty="0" err="1"/>
              <a:t>Kelompok</a:t>
            </a:r>
            <a:r>
              <a:rPr lang="en-US" sz="4000" dirty="0"/>
              <a:t> </a:t>
            </a:r>
          </a:p>
        </p:txBody>
      </p:sp>
      <p:sp>
        <p:nvSpPr>
          <p:cNvPr id="4414" name="Google Shape;4414;p31"/>
          <p:cNvSpPr txBox="1">
            <a:spLocks noGrp="1"/>
          </p:cNvSpPr>
          <p:nvPr>
            <p:ph type="title" idx="3"/>
          </p:nvPr>
        </p:nvSpPr>
        <p:spPr>
          <a:xfrm>
            <a:off x="2411950" y="242786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4415" name="Google Shape;4415;p31"/>
          <p:cNvSpPr txBox="1">
            <a:spLocks noGrp="1"/>
          </p:cNvSpPr>
          <p:nvPr>
            <p:ph type="title" idx="4"/>
          </p:nvPr>
        </p:nvSpPr>
        <p:spPr>
          <a:xfrm>
            <a:off x="4130830" y="243421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4416" name="Google Shape;4416;p31"/>
          <p:cNvSpPr txBox="1">
            <a:spLocks noGrp="1"/>
          </p:cNvSpPr>
          <p:nvPr>
            <p:ph type="title" idx="5"/>
          </p:nvPr>
        </p:nvSpPr>
        <p:spPr>
          <a:xfrm>
            <a:off x="5940340" y="2578990"/>
            <a:ext cx="850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4417" name="Google Shape;4417;p31"/>
          <p:cNvSpPr txBox="1">
            <a:spLocks noGrp="1"/>
          </p:cNvSpPr>
          <p:nvPr>
            <p:ph type="subTitle" idx="1"/>
          </p:nvPr>
        </p:nvSpPr>
        <p:spPr>
          <a:xfrm>
            <a:off x="332380" y="3147630"/>
            <a:ext cx="1719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Faisal Arya Yudanto</a:t>
            </a:r>
          </a:p>
        </p:txBody>
      </p:sp>
      <p:sp>
        <p:nvSpPr>
          <p:cNvPr id="4418" name="Google Shape;4418;p31"/>
          <p:cNvSpPr txBox="1">
            <a:spLocks noGrp="1"/>
          </p:cNvSpPr>
          <p:nvPr>
            <p:ph type="subTitle" idx="6"/>
          </p:nvPr>
        </p:nvSpPr>
        <p:spPr>
          <a:xfrm>
            <a:off x="1835825" y="3380040"/>
            <a:ext cx="18630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Nadiatul umah</a:t>
            </a:r>
          </a:p>
        </p:txBody>
      </p:sp>
      <p:sp>
        <p:nvSpPr>
          <p:cNvPr id="4419" name="Google Shape;4419;p31"/>
          <p:cNvSpPr txBox="1">
            <a:spLocks noGrp="1"/>
          </p:cNvSpPr>
          <p:nvPr>
            <p:ph type="subTitle" idx="7"/>
          </p:nvPr>
        </p:nvSpPr>
        <p:spPr>
          <a:xfrm>
            <a:off x="3615690" y="3328035"/>
            <a:ext cx="2202180" cy="12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Silvi Fara Dita</a:t>
            </a:r>
          </a:p>
        </p:txBody>
      </p:sp>
      <p:sp>
        <p:nvSpPr>
          <p:cNvPr id="4420" name="Google Shape;4420;p31"/>
          <p:cNvSpPr/>
          <p:nvPr/>
        </p:nvSpPr>
        <p:spPr>
          <a:xfrm rot="-188756">
            <a:off x="2275181" y="2099261"/>
            <a:ext cx="931772" cy="2941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31"/>
          <p:cNvSpPr/>
          <p:nvPr/>
        </p:nvSpPr>
        <p:spPr>
          <a:xfrm rot="508581">
            <a:off x="3940735" y="2073215"/>
            <a:ext cx="931703" cy="2939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31"/>
          <p:cNvSpPr/>
          <p:nvPr/>
        </p:nvSpPr>
        <p:spPr>
          <a:xfrm rot="-155052">
            <a:off x="5781400" y="2218861"/>
            <a:ext cx="931604" cy="29397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31"/>
          <p:cNvSpPr txBox="1">
            <a:spLocks noGrp="1"/>
          </p:cNvSpPr>
          <p:nvPr>
            <p:ph type="subTitle" idx="8"/>
          </p:nvPr>
        </p:nvSpPr>
        <p:spPr>
          <a:xfrm>
            <a:off x="5436235" y="3334385"/>
            <a:ext cx="2032635" cy="714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Fezria Mahardika</a:t>
            </a:r>
          </a:p>
        </p:txBody>
      </p:sp>
      <p:sp>
        <p:nvSpPr>
          <p:cNvPr id="4425" name="Google Shape;4425;p31"/>
          <p:cNvSpPr/>
          <p:nvPr/>
        </p:nvSpPr>
        <p:spPr>
          <a:xfrm rot="-2697141">
            <a:off x="-783626" y="3958694"/>
            <a:ext cx="765161" cy="2418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6" name="Google Shape;4426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1097102">
            <a:off x="-1299926" y="4961045"/>
            <a:ext cx="3248087" cy="25657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4427" name="Google Shape;4427;p31"/>
          <p:cNvSpPr/>
          <p:nvPr/>
        </p:nvSpPr>
        <p:spPr>
          <a:xfrm rot="-2697141">
            <a:off x="-640116" y="4031084"/>
            <a:ext cx="765161" cy="241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8" name="Google Shape;4428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-765686">
            <a:off x="8095575" y="-102875"/>
            <a:ext cx="2528499" cy="18843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8000"/>
              </a:srgbClr>
            </a:outerShdw>
          </a:effectLst>
        </p:spPr>
      </p:pic>
      <p:sp>
        <p:nvSpPr>
          <p:cNvPr id="4429" name="Google Shape;4429;p31"/>
          <p:cNvSpPr/>
          <p:nvPr/>
        </p:nvSpPr>
        <p:spPr>
          <a:xfrm rot="-782706">
            <a:off x="7936089" y="9987"/>
            <a:ext cx="765557" cy="241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30" name="Google Shape;4430;p31"/>
          <p:cNvPicPr preferRelativeResize="0"/>
          <p:nvPr/>
        </p:nvPicPr>
        <p:blipFill rotWithShape="1">
          <a:blip r:embed="rId5"/>
          <a:srcRect t="79" b="89"/>
          <a:stretch>
            <a:fillRect/>
          </a:stretch>
        </p:blipFill>
        <p:spPr>
          <a:xfrm>
            <a:off x="194050" y="199600"/>
            <a:ext cx="712500" cy="6612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409;p31"/>
          <p:cNvSpPr/>
          <p:nvPr/>
        </p:nvSpPr>
        <p:spPr>
          <a:xfrm>
            <a:off x="367337" y="2134482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14;p31"/>
          <p:cNvSpPr txBox="1"/>
          <p:nvPr/>
        </p:nvSpPr>
        <p:spPr>
          <a:xfrm>
            <a:off x="755870" y="2364995"/>
            <a:ext cx="8505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1</a:t>
            </a:r>
          </a:p>
        </p:txBody>
      </p:sp>
      <p:sp>
        <p:nvSpPr>
          <p:cNvPr id="7" name="Google Shape;4422;p31"/>
          <p:cNvSpPr/>
          <p:nvPr/>
        </p:nvSpPr>
        <p:spPr>
          <a:xfrm rot="-155052">
            <a:off x="545825" y="2049951"/>
            <a:ext cx="931604" cy="2939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11;p31"/>
          <p:cNvSpPr/>
          <p:nvPr/>
        </p:nvSpPr>
        <p:spPr>
          <a:xfrm>
            <a:off x="7253770" y="2283707"/>
            <a:ext cx="1491687" cy="973510"/>
          </a:xfrm>
          <a:custGeom>
            <a:avLst/>
            <a:gdLst/>
            <a:ahLst/>
            <a:cxnLst/>
            <a:rect l="l" t="t" r="r" b="b"/>
            <a:pathLst>
              <a:path w="284809" h="185873" extrusionOk="0">
                <a:moveTo>
                  <a:pt x="256265" y="0"/>
                </a:moveTo>
                <a:lnTo>
                  <a:pt x="9993" y="37998"/>
                </a:lnTo>
                <a:lnTo>
                  <a:pt x="0" y="39567"/>
                </a:lnTo>
                <a:cubicBezTo>
                  <a:pt x="1792" y="42793"/>
                  <a:pt x="3181" y="42703"/>
                  <a:pt x="4167" y="44630"/>
                </a:cubicBezTo>
                <a:cubicBezTo>
                  <a:pt x="5556" y="47453"/>
                  <a:pt x="7662" y="48887"/>
                  <a:pt x="9052" y="51710"/>
                </a:cubicBezTo>
                <a:cubicBezTo>
                  <a:pt x="10037" y="53682"/>
                  <a:pt x="11202" y="56012"/>
                  <a:pt x="12950" y="59283"/>
                </a:cubicBezTo>
                <a:cubicBezTo>
                  <a:pt x="14742" y="62509"/>
                  <a:pt x="15639" y="65018"/>
                  <a:pt x="16804" y="66856"/>
                </a:cubicBezTo>
                <a:cubicBezTo>
                  <a:pt x="18506" y="69499"/>
                  <a:pt x="20030" y="71202"/>
                  <a:pt x="21733" y="73846"/>
                </a:cubicBezTo>
                <a:cubicBezTo>
                  <a:pt x="22898" y="75683"/>
                  <a:pt x="24063" y="78103"/>
                  <a:pt x="25855" y="81329"/>
                </a:cubicBezTo>
                <a:cubicBezTo>
                  <a:pt x="27647" y="84645"/>
                  <a:pt x="28409" y="87244"/>
                  <a:pt x="28947" y="89440"/>
                </a:cubicBezTo>
                <a:cubicBezTo>
                  <a:pt x="29753" y="92487"/>
                  <a:pt x="29216" y="95086"/>
                  <a:pt x="29978" y="98133"/>
                </a:cubicBezTo>
                <a:cubicBezTo>
                  <a:pt x="30515" y="100328"/>
                  <a:pt x="32397" y="102524"/>
                  <a:pt x="34234" y="105840"/>
                </a:cubicBezTo>
                <a:cubicBezTo>
                  <a:pt x="35489" y="108170"/>
                  <a:pt x="37461" y="109649"/>
                  <a:pt x="39477" y="111396"/>
                </a:cubicBezTo>
                <a:cubicBezTo>
                  <a:pt x="41359" y="113099"/>
                  <a:pt x="43152" y="114981"/>
                  <a:pt x="45347" y="116415"/>
                </a:cubicBezTo>
                <a:cubicBezTo>
                  <a:pt x="47543" y="117894"/>
                  <a:pt x="49022" y="120313"/>
                  <a:pt x="51128" y="121837"/>
                </a:cubicBezTo>
                <a:cubicBezTo>
                  <a:pt x="53278" y="123405"/>
                  <a:pt x="56594" y="123674"/>
                  <a:pt x="58252" y="125601"/>
                </a:cubicBezTo>
                <a:cubicBezTo>
                  <a:pt x="59910" y="127528"/>
                  <a:pt x="61434" y="129903"/>
                  <a:pt x="62688" y="132277"/>
                </a:cubicBezTo>
                <a:cubicBezTo>
                  <a:pt x="63854" y="134563"/>
                  <a:pt x="63898" y="137520"/>
                  <a:pt x="65019" y="139850"/>
                </a:cubicBezTo>
                <a:cubicBezTo>
                  <a:pt x="66139" y="142270"/>
                  <a:pt x="67035" y="144824"/>
                  <a:pt x="68379" y="146930"/>
                </a:cubicBezTo>
                <a:cubicBezTo>
                  <a:pt x="69813" y="149171"/>
                  <a:pt x="72412" y="150291"/>
                  <a:pt x="74473" y="151859"/>
                </a:cubicBezTo>
                <a:cubicBezTo>
                  <a:pt x="76490" y="153383"/>
                  <a:pt x="77834" y="155937"/>
                  <a:pt x="79895" y="157505"/>
                </a:cubicBezTo>
                <a:cubicBezTo>
                  <a:pt x="82001" y="159029"/>
                  <a:pt x="84152" y="160463"/>
                  <a:pt x="86303" y="161941"/>
                </a:cubicBezTo>
                <a:cubicBezTo>
                  <a:pt x="88409" y="163375"/>
                  <a:pt x="90336" y="165257"/>
                  <a:pt x="92576" y="166557"/>
                </a:cubicBezTo>
                <a:cubicBezTo>
                  <a:pt x="94817" y="167901"/>
                  <a:pt x="97057" y="169380"/>
                  <a:pt x="99343" y="170500"/>
                </a:cubicBezTo>
                <a:cubicBezTo>
                  <a:pt x="100042" y="170830"/>
                  <a:pt x="100803" y="170942"/>
                  <a:pt x="101598" y="170942"/>
                </a:cubicBezTo>
                <a:cubicBezTo>
                  <a:pt x="103295" y="170942"/>
                  <a:pt x="105145" y="170430"/>
                  <a:pt x="106870" y="170430"/>
                </a:cubicBezTo>
                <a:cubicBezTo>
                  <a:pt x="107081" y="170430"/>
                  <a:pt x="107291" y="170438"/>
                  <a:pt x="107498" y="170455"/>
                </a:cubicBezTo>
                <a:cubicBezTo>
                  <a:pt x="109966" y="170672"/>
                  <a:pt x="112476" y="172478"/>
                  <a:pt x="115069" y="172478"/>
                </a:cubicBezTo>
                <a:cubicBezTo>
                  <a:pt x="115159" y="172478"/>
                  <a:pt x="115249" y="172476"/>
                  <a:pt x="115340" y="172472"/>
                </a:cubicBezTo>
                <a:cubicBezTo>
                  <a:pt x="117983" y="172337"/>
                  <a:pt x="120582" y="170948"/>
                  <a:pt x="123181" y="170903"/>
                </a:cubicBezTo>
                <a:cubicBezTo>
                  <a:pt x="123540" y="170903"/>
                  <a:pt x="123899" y="170902"/>
                  <a:pt x="124258" y="170902"/>
                </a:cubicBezTo>
                <a:cubicBezTo>
                  <a:pt x="126595" y="170902"/>
                  <a:pt x="128938" y="170936"/>
                  <a:pt x="131113" y="171441"/>
                </a:cubicBezTo>
                <a:cubicBezTo>
                  <a:pt x="133577" y="172023"/>
                  <a:pt x="136266" y="172561"/>
                  <a:pt x="138641" y="173681"/>
                </a:cubicBezTo>
                <a:cubicBezTo>
                  <a:pt x="140971" y="174802"/>
                  <a:pt x="142405" y="177804"/>
                  <a:pt x="144735" y="178969"/>
                </a:cubicBezTo>
                <a:cubicBezTo>
                  <a:pt x="147065" y="180134"/>
                  <a:pt x="149708" y="180851"/>
                  <a:pt x="152128" y="181702"/>
                </a:cubicBezTo>
                <a:cubicBezTo>
                  <a:pt x="152858" y="181954"/>
                  <a:pt x="153611" y="182041"/>
                  <a:pt x="154378" y="182041"/>
                </a:cubicBezTo>
                <a:cubicBezTo>
                  <a:pt x="156090" y="182041"/>
                  <a:pt x="157868" y="181607"/>
                  <a:pt x="159594" y="181607"/>
                </a:cubicBezTo>
                <a:cubicBezTo>
                  <a:pt x="159704" y="181607"/>
                  <a:pt x="159815" y="181609"/>
                  <a:pt x="159925" y="181613"/>
                </a:cubicBezTo>
                <a:cubicBezTo>
                  <a:pt x="162818" y="181653"/>
                  <a:pt x="165192" y="182583"/>
                  <a:pt x="167216" y="182583"/>
                </a:cubicBezTo>
                <a:cubicBezTo>
                  <a:pt x="167418" y="182583"/>
                  <a:pt x="167616" y="182574"/>
                  <a:pt x="167811" y="182554"/>
                </a:cubicBezTo>
                <a:cubicBezTo>
                  <a:pt x="170948" y="182240"/>
                  <a:pt x="173009" y="180582"/>
                  <a:pt x="175339" y="180044"/>
                </a:cubicBezTo>
                <a:cubicBezTo>
                  <a:pt x="175704" y="179960"/>
                  <a:pt x="176076" y="179925"/>
                  <a:pt x="176457" y="179925"/>
                </a:cubicBezTo>
                <a:cubicBezTo>
                  <a:pt x="178270" y="179925"/>
                  <a:pt x="180270" y="180716"/>
                  <a:pt x="182512" y="180716"/>
                </a:cubicBezTo>
                <a:cubicBezTo>
                  <a:pt x="182806" y="180716"/>
                  <a:pt x="183103" y="180702"/>
                  <a:pt x="183405" y="180672"/>
                </a:cubicBezTo>
                <a:cubicBezTo>
                  <a:pt x="184875" y="180519"/>
                  <a:pt x="186470" y="180449"/>
                  <a:pt x="188363" y="180449"/>
                </a:cubicBezTo>
                <a:cubicBezTo>
                  <a:pt x="189240" y="180449"/>
                  <a:pt x="190181" y="180464"/>
                  <a:pt x="191202" y="180492"/>
                </a:cubicBezTo>
                <a:cubicBezTo>
                  <a:pt x="191372" y="180497"/>
                  <a:pt x="191540" y="180499"/>
                  <a:pt x="191706" y="180499"/>
                </a:cubicBezTo>
                <a:cubicBezTo>
                  <a:pt x="194028" y="180499"/>
                  <a:pt x="196032" y="180065"/>
                  <a:pt x="197772" y="180065"/>
                </a:cubicBezTo>
                <a:cubicBezTo>
                  <a:pt x="198245" y="180065"/>
                  <a:pt x="198698" y="180097"/>
                  <a:pt x="199133" y="180179"/>
                </a:cubicBezTo>
                <a:cubicBezTo>
                  <a:pt x="202180" y="180761"/>
                  <a:pt x="204376" y="181881"/>
                  <a:pt x="206661" y="182688"/>
                </a:cubicBezTo>
                <a:cubicBezTo>
                  <a:pt x="208902" y="183539"/>
                  <a:pt x="211097" y="185063"/>
                  <a:pt x="214189" y="185645"/>
                </a:cubicBezTo>
                <a:cubicBezTo>
                  <a:pt x="214624" y="185727"/>
                  <a:pt x="215083" y="185759"/>
                  <a:pt x="215565" y="185759"/>
                </a:cubicBezTo>
                <a:cubicBezTo>
                  <a:pt x="217339" y="185759"/>
                  <a:pt x="219425" y="185325"/>
                  <a:pt x="221788" y="185325"/>
                </a:cubicBezTo>
                <a:cubicBezTo>
                  <a:pt x="221957" y="185325"/>
                  <a:pt x="222128" y="185327"/>
                  <a:pt x="222300" y="185332"/>
                </a:cubicBezTo>
                <a:cubicBezTo>
                  <a:pt x="225301" y="185418"/>
                  <a:pt x="227768" y="185872"/>
                  <a:pt x="229820" y="185872"/>
                </a:cubicBezTo>
                <a:cubicBezTo>
                  <a:pt x="229913" y="185872"/>
                  <a:pt x="230005" y="185871"/>
                  <a:pt x="230097" y="185870"/>
                </a:cubicBezTo>
                <a:cubicBezTo>
                  <a:pt x="233278" y="185780"/>
                  <a:pt x="235519" y="184480"/>
                  <a:pt x="237849" y="184301"/>
                </a:cubicBezTo>
                <a:cubicBezTo>
                  <a:pt x="238166" y="184271"/>
                  <a:pt x="238485" y="184258"/>
                  <a:pt x="238806" y="184258"/>
                </a:cubicBezTo>
                <a:cubicBezTo>
                  <a:pt x="240700" y="184258"/>
                  <a:pt x="242687" y="184712"/>
                  <a:pt x="245140" y="184712"/>
                </a:cubicBezTo>
                <a:cubicBezTo>
                  <a:pt x="245321" y="184712"/>
                  <a:pt x="245504" y="184710"/>
                  <a:pt x="245690" y="184704"/>
                </a:cubicBezTo>
                <a:cubicBezTo>
                  <a:pt x="245809" y="184700"/>
                  <a:pt x="245930" y="184697"/>
                  <a:pt x="246051" y="184697"/>
                </a:cubicBezTo>
                <a:cubicBezTo>
                  <a:pt x="248121" y="184697"/>
                  <a:pt x="250524" y="185382"/>
                  <a:pt x="253487" y="185466"/>
                </a:cubicBezTo>
                <a:cubicBezTo>
                  <a:pt x="253674" y="185472"/>
                  <a:pt x="253859" y="185474"/>
                  <a:pt x="254042" y="185474"/>
                </a:cubicBezTo>
                <a:cubicBezTo>
                  <a:pt x="256963" y="185474"/>
                  <a:pt x="259305" y="184839"/>
                  <a:pt x="261329" y="184839"/>
                </a:cubicBezTo>
                <a:cubicBezTo>
                  <a:pt x="261622" y="184835"/>
                  <a:pt x="261909" y="184833"/>
                  <a:pt x="262190" y="184833"/>
                </a:cubicBezTo>
                <a:cubicBezTo>
                  <a:pt x="264200" y="184833"/>
                  <a:pt x="265899" y="184927"/>
                  <a:pt x="267501" y="184927"/>
                </a:cubicBezTo>
                <a:cubicBezTo>
                  <a:pt x="268066" y="184927"/>
                  <a:pt x="268620" y="184916"/>
                  <a:pt x="269171" y="184884"/>
                </a:cubicBezTo>
                <a:cubicBezTo>
                  <a:pt x="271501" y="184749"/>
                  <a:pt x="273786" y="183584"/>
                  <a:pt x="276923" y="183539"/>
                </a:cubicBezTo>
                <a:cubicBezTo>
                  <a:pt x="276952" y="183539"/>
                  <a:pt x="276982" y="183539"/>
                  <a:pt x="277011" y="183539"/>
                </a:cubicBezTo>
                <a:cubicBezTo>
                  <a:pt x="279145" y="183539"/>
                  <a:pt x="281715" y="185109"/>
                  <a:pt x="284809" y="185197"/>
                </a:cubicBezTo>
                <a:lnTo>
                  <a:pt x="283913" y="179372"/>
                </a:lnTo>
                <a:lnTo>
                  <a:pt x="284182" y="179372"/>
                </a:lnTo>
                <a:lnTo>
                  <a:pt x="2562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422;p31"/>
          <p:cNvSpPr/>
          <p:nvPr/>
        </p:nvSpPr>
        <p:spPr>
          <a:xfrm rot="20784948">
            <a:off x="7483835" y="2134406"/>
            <a:ext cx="931604" cy="293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16;p31"/>
          <p:cNvSpPr txBox="1"/>
          <p:nvPr/>
        </p:nvSpPr>
        <p:spPr>
          <a:xfrm>
            <a:off x="7668175" y="2547240"/>
            <a:ext cx="850500" cy="5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veat"/>
              <a:buNone/>
              <a:defRPr sz="28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5</a:t>
            </a:r>
          </a:p>
        </p:txBody>
      </p:sp>
      <p:sp>
        <p:nvSpPr>
          <p:cNvPr id="12" name="Google Shape;4419;p31"/>
          <p:cNvSpPr txBox="1"/>
          <p:nvPr/>
        </p:nvSpPr>
        <p:spPr>
          <a:xfrm>
            <a:off x="7164705" y="3378200"/>
            <a:ext cx="1922780" cy="124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26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None/>
              <a:defRPr sz="12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Tatia Deswita Anggraeni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" grpId="0"/>
      <p:bldP spid="44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7C2A20-E6D8-4ECA-869F-E9F6CB0882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945" y="60325"/>
            <a:ext cx="5731510" cy="50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24561C-E258-40D9-A991-1E5417C5B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812" y="806768"/>
            <a:ext cx="3302737" cy="2946363"/>
          </a:xfrm>
          <a:prstGeom prst="rect">
            <a:avLst/>
          </a:prstGeom>
        </p:spPr>
      </p:pic>
      <p:sp>
        <p:nvSpPr>
          <p:cNvPr id="13" name="Google Shape;5580;p33">
            <a:extLst>
              <a:ext uri="{FF2B5EF4-FFF2-40B4-BE49-F238E27FC236}">
                <a16:creationId xmlns:a16="http://schemas.microsoft.com/office/drawing/2014/main" id="{C335CF01-2573-47F6-985A-C5CAA909CAED}"/>
              </a:ext>
            </a:extLst>
          </p:cNvPr>
          <p:cNvSpPr txBox="1"/>
          <p:nvPr/>
        </p:nvSpPr>
        <p:spPr>
          <a:xfrm>
            <a:off x="0" y="1406844"/>
            <a:ext cx="3959860" cy="158400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  <p:sp>
        <p:nvSpPr>
          <p:cNvPr id="14" name="Google Shape;5580;p33">
            <a:extLst>
              <a:ext uri="{FF2B5EF4-FFF2-40B4-BE49-F238E27FC236}">
                <a16:creationId xmlns:a16="http://schemas.microsoft.com/office/drawing/2014/main" id="{76936A19-B9C6-4412-B4F1-D7B89C563B71}"/>
              </a:ext>
            </a:extLst>
          </p:cNvPr>
          <p:cNvSpPr txBox="1"/>
          <p:nvPr/>
        </p:nvSpPr>
        <p:spPr>
          <a:xfrm>
            <a:off x="-473687" y="1176972"/>
            <a:ext cx="3693160" cy="1099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  <p:sp>
        <p:nvSpPr>
          <p:cNvPr id="15" name="Google Shape;5580;p33">
            <a:extLst>
              <a:ext uri="{FF2B5EF4-FFF2-40B4-BE49-F238E27FC236}">
                <a16:creationId xmlns:a16="http://schemas.microsoft.com/office/drawing/2014/main" id="{C2666118-DE5E-46A5-ACC4-55D02CBF1BBF}"/>
              </a:ext>
            </a:extLst>
          </p:cNvPr>
          <p:cNvSpPr txBox="1"/>
          <p:nvPr/>
        </p:nvSpPr>
        <p:spPr>
          <a:xfrm>
            <a:off x="-103493" y="1564302"/>
            <a:ext cx="3561068" cy="14265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ERD KAS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30267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7" name="Google Shape;5577;p33"/>
          <p:cNvGrpSpPr/>
          <p:nvPr/>
        </p:nvGrpSpPr>
        <p:grpSpPr>
          <a:xfrm rot="21240000">
            <a:off x="1384300" y="1087755"/>
            <a:ext cx="6271260" cy="4243070"/>
            <a:chOff x="-2639312" y="-402259"/>
            <a:chExt cx="2528195" cy="1883519"/>
          </a:xfrm>
        </p:grpSpPr>
        <p:sp>
          <p:nvSpPr>
            <p:cNvPr id="5578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979930" y="1851660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CREATE TABLE </a:t>
            </a:r>
            <a:r>
              <a:rPr lang="en-US" sz="2000">
                <a:latin typeface="Calibri" panose="020F0502020204030204" charset="0"/>
              </a:rPr>
              <a:t>`kas_rt`.`warga` (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`idWarga`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INT NOT NULL,</a:t>
            </a:r>
            <a:endParaRPr lang="en-US" sz="2000">
              <a:latin typeface="Calibri" panose="020F0502020204030204" charset="0"/>
            </a:endParaRPr>
          </a:p>
          <a:p>
            <a:pPr marL="0" indent="0"/>
            <a:r>
              <a:rPr lang="en-US" sz="2000">
                <a:latin typeface="Calibri" panose="020F0502020204030204" charset="0"/>
              </a:rPr>
              <a:t>  `nama`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`alamat`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 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`noKTP`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PRIMARY KEY </a:t>
            </a:r>
            <a:r>
              <a:rPr lang="en-US" sz="2000">
                <a:latin typeface="Calibri" panose="020F0502020204030204" charset="0"/>
              </a:rPr>
              <a:t>(`idWarga`)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);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</a:t>
            </a:r>
            <a:endParaRPr lang="en-US" sz="2000"/>
          </a:p>
        </p:txBody>
      </p:sp>
      <p:sp>
        <p:nvSpPr>
          <p:cNvPr id="5580" name="Google Shape;5580;p33"/>
          <p:cNvSpPr txBox="1"/>
          <p:nvPr/>
        </p:nvSpPr>
        <p:spPr>
          <a:xfrm>
            <a:off x="250190" y="267335"/>
            <a:ext cx="8643620" cy="144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52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Caveat"/>
                <a:ea typeface="Caveat"/>
                <a:cs typeface="Caveat"/>
                <a:sym typeface="Cave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1" i="0" u="none" strike="noStrike" cap="none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dirty="0" err="1">
                <a:highlight>
                  <a:schemeClr val="dk2"/>
                </a:highlight>
                <a:sym typeface="+mn-ea"/>
              </a:rPr>
              <a:t>Buat</a:t>
            </a:r>
            <a:r>
              <a:rPr lang="en-US" altLang="en-GB" sz="4000" dirty="0">
                <a:highlight>
                  <a:schemeClr val="dk2"/>
                </a:highlight>
                <a:sym typeface="+mn-ea"/>
              </a:rPr>
              <a:t> Table </a:t>
            </a:r>
            <a:r>
              <a:rPr lang="en-US" altLang="en-GB" sz="4000" dirty="0" err="1">
                <a:highlight>
                  <a:schemeClr val="dk2"/>
                </a:highlight>
                <a:sym typeface="+mn-ea"/>
              </a:rPr>
              <a:t>Warga</a:t>
            </a:r>
            <a:r>
              <a:rPr lang="en-US" altLang="en-GB" sz="4000" dirty="0">
                <a:highlight>
                  <a:schemeClr val="dk2"/>
                </a:highlight>
                <a:sym typeface="+mn-ea"/>
              </a:rPr>
              <a:t> </a:t>
            </a:r>
            <a:endParaRPr lang="en-US" altLang="en-GB" sz="4000" dirty="0">
              <a:highlight>
                <a:schemeClr val="dk2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5" name="Google Shape;4435;p32"/>
          <p:cNvGrpSpPr/>
          <p:nvPr/>
        </p:nvGrpSpPr>
        <p:grpSpPr>
          <a:xfrm>
            <a:off x="-535945" y="4587791"/>
            <a:ext cx="2528195" cy="1883519"/>
            <a:chOff x="-2639312" y="-402259"/>
            <a:chExt cx="2528195" cy="1883519"/>
          </a:xfrm>
        </p:grpSpPr>
        <p:sp>
          <p:nvSpPr>
            <p:cNvPr id="4436" name="Google Shape;4436;p32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2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8" name="Google Shape;4438;p32"/>
          <p:cNvSpPr txBox="1">
            <a:spLocks noGrp="1"/>
          </p:cNvSpPr>
          <p:nvPr>
            <p:ph type="title"/>
          </p:nvPr>
        </p:nvSpPr>
        <p:spPr>
          <a:xfrm>
            <a:off x="755395" y="123575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Mengisi Tablenya</a:t>
            </a:r>
          </a:p>
        </p:txBody>
      </p:sp>
      <p:sp>
        <p:nvSpPr>
          <p:cNvPr id="4439" name="Google Shape;4439;p32"/>
          <p:cNvSpPr txBox="1">
            <a:spLocks noGrp="1"/>
          </p:cNvSpPr>
          <p:nvPr>
            <p:ph type="subTitle" idx="1"/>
          </p:nvPr>
        </p:nvSpPr>
        <p:spPr>
          <a:xfrm>
            <a:off x="407670" y="988060"/>
            <a:ext cx="4780280" cy="3756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INSERT INTO `` (`idJenis`,`Nama`,`Keterangan`,`Nominal`) VALUES ('id0654','IuranKebersihan',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'SudahBayar','50.000'),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('id0760','IuranKasMinggu1',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2000">
                <a:latin typeface="+mn-lt"/>
                <a:cs typeface="+mn-lt"/>
              </a:rPr>
              <a:t>’</a:t>
            </a:r>
            <a:r>
              <a:rPr lang="en-GB" sz="2000">
                <a:latin typeface="+mn-lt"/>
                <a:cs typeface="+mn-lt"/>
              </a:rPr>
              <a:t>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Bayar','100.000'),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('id0765','DanaLombaAgusus',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Bayar','30.000'),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('id0876','DanaPeralatanKebersihan',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'Suda</a:t>
            </a:r>
            <a:r>
              <a:rPr lang="en-US" altLang="en-GB" sz="2000">
                <a:latin typeface="+mn-lt"/>
                <a:cs typeface="+mn-lt"/>
              </a:rPr>
              <a:t>h</a:t>
            </a:r>
            <a:r>
              <a:rPr lang="en-GB" sz="2000">
                <a:latin typeface="+mn-lt"/>
                <a:cs typeface="+mn-lt"/>
              </a:rPr>
              <a:t>Bayar','50.000')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('id0987','IuranSampah','SudahBayar',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+mn-lt"/>
                <a:cs typeface="+mn-lt"/>
              </a:rPr>
              <a:t>'20.000');</a:t>
            </a:r>
          </a:p>
        </p:txBody>
      </p:sp>
      <p:sp>
        <p:nvSpPr>
          <p:cNvPr id="4441" name="Google Shape;4441;p32"/>
          <p:cNvSpPr/>
          <p:nvPr/>
        </p:nvSpPr>
        <p:spPr>
          <a:xfrm rot="-2497900">
            <a:off x="-341047" y="4595405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32"/>
          <p:cNvSpPr/>
          <p:nvPr/>
        </p:nvSpPr>
        <p:spPr>
          <a:xfrm rot="-2497900">
            <a:off x="1387193" y="5819580"/>
            <a:ext cx="765422" cy="2416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45" name="Google Shape;4445;p32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467470" y="5164150"/>
            <a:ext cx="620704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urved Connector 2"/>
          <p:cNvCxnSpPr/>
          <p:nvPr/>
        </p:nvCxnSpPr>
        <p:spPr>
          <a:xfrm rot="5400000" flipV="1">
            <a:off x="1210945" y="3171825"/>
            <a:ext cx="74930" cy="21590"/>
          </a:xfrm>
          <a:prstGeom prst="curvedConnector3">
            <a:avLst>
              <a:gd name="adj1" fmla="val 50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2" descr="lovepik-arrow-png-image_401223847_wh1200-removebg-preview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 rot="20220000">
            <a:off x="4192270" y="2120265"/>
            <a:ext cx="3112135" cy="3112135"/>
          </a:xfrm>
          <a:prstGeom prst="rect">
            <a:avLst/>
          </a:prstGeom>
        </p:spPr>
      </p:pic>
      <p:pic>
        <p:nvPicPr>
          <p:cNvPr id="1390675771" name="Picture 1"/>
          <p:cNvPicPr>
            <a:picLocks noGrp="1" noChangeAspect="1" noChangeArrowheads="1"/>
          </p:cNvPicPr>
          <p:nvPr>
            <p:ph type="pic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2" t="59020" r="58819" b="23588"/>
          <a:stretch>
            <a:fillRect/>
          </a:stretch>
        </p:blipFill>
        <p:spPr>
          <a:xfrm>
            <a:off x="5292090" y="555625"/>
            <a:ext cx="3630930" cy="204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Box 14"/>
          <p:cNvSpPr txBox="1"/>
          <p:nvPr/>
        </p:nvSpPr>
        <p:spPr>
          <a:xfrm rot="18900000">
            <a:off x="4699000" y="3464560"/>
            <a:ext cx="1819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Outputnya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7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9067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2" name="Google Shape;4922;p33"/>
          <p:cNvGrpSpPr/>
          <p:nvPr/>
        </p:nvGrpSpPr>
        <p:grpSpPr>
          <a:xfrm rot="-604660">
            <a:off x="312909" y="26474"/>
            <a:ext cx="2258376" cy="889915"/>
            <a:chOff x="-6219592" y="940873"/>
            <a:chExt cx="7527193" cy="2966097"/>
          </a:xfrm>
        </p:grpSpPr>
        <p:sp>
          <p:nvSpPr>
            <p:cNvPr id="4923" name="Google Shape;4923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54538" y="0"/>
                  </a:moveTo>
                  <a:cubicBezTo>
                    <a:pt x="54205" y="33"/>
                    <a:pt x="53906" y="66"/>
                    <a:pt x="53607" y="100"/>
                  </a:cubicBezTo>
                  <a:cubicBezTo>
                    <a:pt x="49486" y="698"/>
                    <a:pt x="45531" y="2160"/>
                    <a:pt x="42042" y="4420"/>
                  </a:cubicBezTo>
                  <a:cubicBezTo>
                    <a:pt x="40446" y="5450"/>
                    <a:pt x="38884" y="6680"/>
                    <a:pt x="37023" y="7112"/>
                  </a:cubicBezTo>
                  <a:cubicBezTo>
                    <a:pt x="36797" y="7169"/>
                    <a:pt x="36579" y="7194"/>
                    <a:pt x="36368" y="7194"/>
                  </a:cubicBezTo>
                  <a:cubicBezTo>
                    <a:pt x="34840" y="7194"/>
                    <a:pt x="33652" y="5856"/>
                    <a:pt x="32105" y="5185"/>
                  </a:cubicBezTo>
                  <a:cubicBezTo>
                    <a:pt x="31448" y="4891"/>
                    <a:pt x="30768" y="4780"/>
                    <a:pt x="30073" y="4780"/>
                  </a:cubicBezTo>
                  <a:cubicBezTo>
                    <a:pt x="27880" y="4780"/>
                    <a:pt x="25533" y="5888"/>
                    <a:pt x="23283" y="5888"/>
                  </a:cubicBezTo>
                  <a:cubicBezTo>
                    <a:pt x="22852" y="5888"/>
                    <a:pt x="22424" y="5847"/>
                    <a:pt x="22001" y="5750"/>
                  </a:cubicBezTo>
                  <a:cubicBezTo>
                    <a:pt x="21416" y="5615"/>
                    <a:pt x="20816" y="5449"/>
                    <a:pt x="20221" y="5449"/>
                  </a:cubicBezTo>
                  <a:cubicBezTo>
                    <a:pt x="19937" y="5449"/>
                    <a:pt x="19655" y="5487"/>
                    <a:pt x="19376" y="5583"/>
                  </a:cubicBezTo>
                  <a:cubicBezTo>
                    <a:pt x="18910" y="5750"/>
                    <a:pt x="18512" y="6082"/>
                    <a:pt x="18046" y="6315"/>
                  </a:cubicBezTo>
                  <a:cubicBezTo>
                    <a:pt x="17402" y="6624"/>
                    <a:pt x="16677" y="6693"/>
                    <a:pt x="15950" y="6693"/>
                  </a:cubicBezTo>
                  <a:cubicBezTo>
                    <a:pt x="15740" y="6693"/>
                    <a:pt x="15530" y="6688"/>
                    <a:pt x="15321" y="6680"/>
                  </a:cubicBezTo>
                  <a:cubicBezTo>
                    <a:pt x="11699" y="6514"/>
                    <a:pt x="8209" y="5583"/>
                    <a:pt x="4653" y="4952"/>
                  </a:cubicBezTo>
                  <a:cubicBezTo>
                    <a:pt x="4249" y="4883"/>
                    <a:pt x="3841" y="4850"/>
                    <a:pt x="3433" y="4850"/>
                  </a:cubicBezTo>
                  <a:cubicBezTo>
                    <a:pt x="2260" y="4850"/>
                    <a:pt x="1085" y="5124"/>
                    <a:pt x="0" y="5617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85" y="15122"/>
                    <a:pt x="18645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45" y="27186"/>
                  </a:cubicBezTo>
                  <a:cubicBezTo>
                    <a:pt x="16385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85" y="47525"/>
                    <a:pt x="18645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45" y="59589"/>
                  </a:cubicBezTo>
                  <a:cubicBezTo>
                    <a:pt x="16385" y="59589"/>
                    <a:pt x="14424" y="58326"/>
                    <a:pt x="13393" y="56498"/>
                  </a:cubicBezTo>
                  <a:lnTo>
                    <a:pt x="0" y="56764"/>
                  </a:lnTo>
                  <a:lnTo>
                    <a:pt x="0" y="82787"/>
                  </a:lnTo>
                  <a:lnTo>
                    <a:pt x="13393" y="83053"/>
                  </a:lnTo>
                  <a:cubicBezTo>
                    <a:pt x="14424" y="81192"/>
                    <a:pt x="16385" y="79962"/>
                    <a:pt x="18645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01"/>
                    <a:pt x="21968" y="92026"/>
                    <a:pt x="18645" y="92026"/>
                  </a:cubicBezTo>
                  <a:cubicBezTo>
                    <a:pt x="16385" y="92026"/>
                    <a:pt x="14424" y="90763"/>
                    <a:pt x="13393" y="88902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lnTo>
                    <a:pt x="252416" y="0"/>
                  </a:lnTo>
                  <a:cubicBezTo>
                    <a:pt x="251285" y="306"/>
                    <a:pt x="250126" y="639"/>
                    <a:pt x="248939" y="639"/>
                  </a:cubicBezTo>
                  <a:cubicBezTo>
                    <a:pt x="248835" y="639"/>
                    <a:pt x="248731" y="637"/>
                    <a:pt x="248627" y="631"/>
                  </a:cubicBezTo>
                  <a:cubicBezTo>
                    <a:pt x="247472" y="567"/>
                    <a:pt x="246317" y="131"/>
                    <a:pt x="245161" y="131"/>
                  </a:cubicBezTo>
                  <a:cubicBezTo>
                    <a:pt x="245120" y="131"/>
                    <a:pt x="245079" y="132"/>
                    <a:pt x="245038" y="133"/>
                  </a:cubicBezTo>
                  <a:cubicBezTo>
                    <a:pt x="243841" y="199"/>
                    <a:pt x="242711" y="698"/>
                    <a:pt x="241615" y="1163"/>
                  </a:cubicBezTo>
                  <a:cubicBezTo>
                    <a:pt x="235995" y="3552"/>
                    <a:pt x="229900" y="4776"/>
                    <a:pt x="223812" y="4776"/>
                  </a:cubicBezTo>
                  <a:cubicBezTo>
                    <a:pt x="222699" y="4776"/>
                    <a:pt x="221587" y="4735"/>
                    <a:pt x="220478" y="4653"/>
                  </a:cubicBezTo>
                  <a:cubicBezTo>
                    <a:pt x="219846" y="4594"/>
                    <a:pt x="219188" y="4529"/>
                    <a:pt x="218539" y="4529"/>
                  </a:cubicBezTo>
                  <a:cubicBezTo>
                    <a:pt x="217720" y="4529"/>
                    <a:pt x="216914" y="4633"/>
                    <a:pt x="216190" y="4985"/>
                  </a:cubicBezTo>
                  <a:cubicBezTo>
                    <a:pt x="215111" y="5476"/>
                    <a:pt x="214193" y="6448"/>
                    <a:pt x="213025" y="6448"/>
                  </a:cubicBezTo>
                  <a:cubicBezTo>
                    <a:pt x="213006" y="6448"/>
                    <a:pt x="212986" y="6448"/>
                    <a:pt x="212967" y="6447"/>
                  </a:cubicBezTo>
                  <a:cubicBezTo>
                    <a:pt x="212136" y="6414"/>
                    <a:pt x="211371" y="5849"/>
                    <a:pt x="210540" y="5716"/>
                  </a:cubicBezTo>
                  <a:cubicBezTo>
                    <a:pt x="210442" y="5705"/>
                    <a:pt x="210344" y="5700"/>
                    <a:pt x="210246" y="5700"/>
                  </a:cubicBezTo>
                  <a:cubicBezTo>
                    <a:pt x="209481" y="5700"/>
                    <a:pt x="208722" y="6024"/>
                    <a:pt x="208015" y="6348"/>
                  </a:cubicBezTo>
                  <a:cubicBezTo>
                    <a:pt x="202597" y="8807"/>
                    <a:pt x="197380" y="11665"/>
                    <a:pt x="192394" y="14922"/>
                  </a:cubicBezTo>
                  <a:cubicBezTo>
                    <a:pt x="191131" y="15753"/>
                    <a:pt x="189869" y="16584"/>
                    <a:pt x="188439" y="16916"/>
                  </a:cubicBezTo>
                  <a:cubicBezTo>
                    <a:pt x="187895" y="17035"/>
                    <a:pt x="187359" y="17090"/>
                    <a:pt x="186831" y="17090"/>
                  </a:cubicBezTo>
                  <a:cubicBezTo>
                    <a:pt x="182197" y="17090"/>
                    <a:pt x="178118" y="12890"/>
                    <a:pt x="173584" y="11100"/>
                  </a:cubicBezTo>
                  <a:cubicBezTo>
                    <a:pt x="170692" y="9970"/>
                    <a:pt x="168432" y="7577"/>
                    <a:pt x="165873" y="5816"/>
                  </a:cubicBezTo>
                  <a:cubicBezTo>
                    <a:pt x="165375" y="5484"/>
                    <a:pt x="164843" y="5118"/>
                    <a:pt x="164278" y="4885"/>
                  </a:cubicBezTo>
                  <a:cubicBezTo>
                    <a:pt x="163580" y="4586"/>
                    <a:pt x="162782" y="4487"/>
                    <a:pt x="162018" y="4387"/>
                  </a:cubicBezTo>
                  <a:cubicBezTo>
                    <a:pt x="160722" y="4221"/>
                    <a:pt x="159426" y="4055"/>
                    <a:pt x="158130" y="3888"/>
                  </a:cubicBezTo>
                  <a:cubicBezTo>
                    <a:pt x="155893" y="3589"/>
                    <a:pt x="153640" y="3289"/>
                    <a:pt x="151404" y="3289"/>
                  </a:cubicBezTo>
                  <a:cubicBezTo>
                    <a:pt x="150418" y="3289"/>
                    <a:pt x="149435" y="3347"/>
                    <a:pt x="148458" y="3490"/>
                  </a:cubicBezTo>
                  <a:cubicBezTo>
                    <a:pt x="143399" y="4208"/>
                    <a:pt x="138610" y="7056"/>
                    <a:pt x="133629" y="7056"/>
                  </a:cubicBezTo>
                  <a:cubicBezTo>
                    <a:pt x="133080" y="7056"/>
                    <a:pt x="132528" y="7022"/>
                    <a:pt x="131974" y="6946"/>
                  </a:cubicBezTo>
                  <a:cubicBezTo>
                    <a:pt x="128975" y="6532"/>
                    <a:pt x="125755" y="4410"/>
                    <a:pt x="122377" y="4410"/>
                  </a:cubicBezTo>
                  <a:cubicBezTo>
                    <a:pt x="121412" y="4410"/>
                    <a:pt x="120434" y="4583"/>
                    <a:pt x="119445" y="5018"/>
                  </a:cubicBezTo>
                  <a:cubicBezTo>
                    <a:pt x="117443" y="5933"/>
                    <a:pt x="115516" y="7512"/>
                    <a:pt x="113429" y="7512"/>
                  </a:cubicBezTo>
                  <a:cubicBezTo>
                    <a:pt x="113090" y="7512"/>
                    <a:pt x="112747" y="7471"/>
                    <a:pt x="112399" y="7378"/>
                  </a:cubicBezTo>
                  <a:cubicBezTo>
                    <a:pt x="111188" y="7040"/>
                    <a:pt x="110001" y="6153"/>
                    <a:pt x="108777" y="6153"/>
                  </a:cubicBezTo>
                  <a:cubicBezTo>
                    <a:pt x="108557" y="6153"/>
                    <a:pt x="108335" y="6182"/>
                    <a:pt x="108112" y="6248"/>
                  </a:cubicBezTo>
                  <a:cubicBezTo>
                    <a:pt x="107314" y="6481"/>
                    <a:pt x="106749" y="7179"/>
                    <a:pt x="105952" y="7411"/>
                  </a:cubicBezTo>
                  <a:cubicBezTo>
                    <a:pt x="105732" y="7476"/>
                    <a:pt x="105509" y="7503"/>
                    <a:pt x="105283" y="7503"/>
                  </a:cubicBezTo>
                  <a:cubicBezTo>
                    <a:pt x="104082" y="7503"/>
                    <a:pt x="102813" y="6730"/>
                    <a:pt x="101632" y="6730"/>
                  </a:cubicBezTo>
                  <a:cubicBezTo>
                    <a:pt x="101326" y="6730"/>
                    <a:pt x="101026" y="6782"/>
                    <a:pt x="100734" y="6913"/>
                  </a:cubicBezTo>
                  <a:cubicBezTo>
                    <a:pt x="100069" y="7212"/>
                    <a:pt x="99604" y="7910"/>
                    <a:pt x="98873" y="8009"/>
                  </a:cubicBezTo>
                  <a:cubicBezTo>
                    <a:pt x="98797" y="8022"/>
                    <a:pt x="98722" y="8028"/>
                    <a:pt x="98648" y="8028"/>
                  </a:cubicBezTo>
                  <a:cubicBezTo>
                    <a:pt x="97758" y="8028"/>
                    <a:pt x="97035" y="7161"/>
                    <a:pt x="96114" y="6946"/>
                  </a:cubicBezTo>
                  <a:cubicBezTo>
                    <a:pt x="95944" y="6902"/>
                    <a:pt x="95776" y="6883"/>
                    <a:pt x="95610" y="6883"/>
                  </a:cubicBezTo>
                  <a:cubicBezTo>
                    <a:pt x="94382" y="6883"/>
                    <a:pt x="93252" y="7949"/>
                    <a:pt x="91993" y="8242"/>
                  </a:cubicBezTo>
                  <a:cubicBezTo>
                    <a:pt x="91727" y="8305"/>
                    <a:pt x="91466" y="8333"/>
                    <a:pt x="91209" y="8333"/>
                  </a:cubicBezTo>
                  <a:cubicBezTo>
                    <a:pt x="88869" y="8333"/>
                    <a:pt x="86884" y="5957"/>
                    <a:pt x="84549" y="5118"/>
                  </a:cubicBezTo>
                  <a:cubicBezTo>
                    <a:pt x="83913" y="4901"/>
                    <a:pt x="83241" y="4792"/>
                    <a:pt x="82569" y="4792"/>
                  </a:cubicBezTo>
                  <a:cubicBezTo>
                    <a:pt x="81802" y="4792"/>
                    <a:pt x="81037" y="4934"/>
                    <a:pt x="80328" y="5218"/>
                  </a:cubicBezTo>
                  <a:cubicBezTo>
                    <a:pt x="78865" y="5849"/>
                    <a:pt x="77636" y="7112"/>
                    <a:pt x="76040" y="7411"/>
                  </a:cubicBezTo>
                  <a:cubicBezTo>
                    <a:pt x="75783" y="7456"/>
                    <a:pt x="75525" y="7476"/>
                    <a:pt x="75268" y="7476"/>
                  </a:cubicBezTo>
                  <a:cubicBezTo>
                    <a:pt x="74198" y="7476"/>
                    <a:pt x="73137" y="7128"/>
                    <a:pt x="72119" y="6780"/>
                  </a:cubicBezTo>
                  <a:cubicBezTo>
                    <a:pt x="70191" y="6115"/>
                    <a:pt x="68264" y="5450"/>
                    <a:pt x="66336" y="4786"/>
                  </a:cubicBezTo>
                  <a:cubicBezTo>
                    <a:pt x="65904" y="4620"/>
                    <a:pt x="65439" y="4453"/>
                    <a:pt x="65040" y="4154"/>
                  </a:cubicBezTo>
                  <a:cubicBezTo>
                    <a:pt x="64475" y="3689"/>
                    <a:pt x="64043" y="2891"/>
                    <a:pt x="63312" y="2792"/>
                  </a:cubicBezTo>
                  <a:cubicBezTo>
                    <a:pt x="63247" y="2780"/>
                    <a:pt x="63182" y="2775"/>
                    <a:pt x="63115" y="2775"/>
                  </a:cubicBezTo>
                  <a:cubicBezTo>
                    <a:pt x="62722" y="2775"/>
                    <a:pt x="62305" y="2948"/>
                    <a:pt x="61905" y="2948"/>
                  </a:cubicBezTo>
                  <a:cubicBezTo>
                    <a:pt x="61785" y="2948"/>
                    <a:pt x="61666" y="2932"/>
                    <a:pt x="61550" y="2891"/>
                  </a:cubicBezTo>
                  <a:cubicBezTo>
                    <a:pt x="61118" y="2758"/>
                    <a:pt x="60852" y="2293"/>
                    <a:pt x="60553" y="1894"/>
                  </a:cubicBezTo>
                  <a:cubicBezTo>
                    <a:pt x="59589" y="665"/>
                    <a:pt x="58127" y="133"/>
                    <a:pt x="56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3"/>
            <p:cNvSpPr/>
            <p:nvPr/>
          </p:nvSpPr>
          <p:spPr>
            <a:xfrm>
              <a:off x="-6219592" y="940873"/>
              <a:ext cx="7527193" cy="2966097"/>
            </a:xfrm>
            <a:custGeom>
              <a:avLst/>
              <a:gdLst/>
              <a:ahLst/>
              <a:cxnLst/>
              <a:rect l="l" t="t" r="r" b="b"/>
              <a:pathLst>
                <a:path w="284986" h="112299" extrusionOk="0">
                  <a:moveTo>
                    <a:pt x="269365" y="0"/>
                  </a:moveTo>
                  <a:cubicBezTo>
                    <a:pt x="264812" y="2061"/>
                    <a:pt x="258897" y="3490"/>
                    <a:pt x="254676" y="3623"/>
                  </a:cubicBezTo>
                  <a:cubicBezTo>
                    <a:pt x="251452" y="3755"/>
                    <a:pt x="248195" y="3888"/>
                    <a:pt x="245038" y="4620"/>
                  </a:cubicBezTo>
                  <a:cubicBezTo>
                    <a:pt x="240949" y="5539"/>
                    <a:pt x="236952" y="7425"/>
                    <a:pt x="232756" y="7425"/>
                  </a:cubicBezTo>
                  <a:cubicBezTo>
                    <a:pt x="232552" y="7425"/>
                    <a:pt x="232348" y="7421"/>
                    <a:pt x="232143" y="7411"/>
                  </a:cubicBezTo>
                  <a:cubicBezTo>
                    <a:pt x="231421" y="7385"/>
                    <a:pt x="230699" y="7293"/>
                    <a:pt x="229976" y="7293"/>
                  </a:cubicBezTo>
                  <a:cubicBezTo>
                    <a:pt x="229801" y="7293"/>
                    <a:pt x="229626" y="7299"/>
                    <a:pt x="229451" y="7312"/>
                  </a:cubicBezTo>
                  <a:cubicBezTo>
                    <a:pt x="228454" y="7411"/>
                    <a:pt x="227556" y="7744"/>
                    <a:pt x="226626" y="8076"/>
                  </a:cubicBezTo>
                  <a:cubicBezTo>
                    <a:pt x="224100" y="8973"/>
                    <a:pt x="221607" y="9871"/>
                    <a:pt x="219115" y="10768"/>
                  </a:cubicBezTo>
                  <a:cubicBezTo>
                    <a:pt x="218683" y="10901"/>
                    <a:pt x="218251" y="11067"/>
                    <a:pt x="217819" y="11100"/>
                  </a:cubicBezTo>
                  <a:cubicBezTo>
                    <a:pt x="217752" y="11105"/>
                    <a:pt x="217685" y="11107"/>
                    <a:pt x="217618" y="11107"/>
                  </a:cubicBezTo>
                  <a:cubicBezTo>
                    <a:pt x="217187" y="11107"/>
                    <a:pt x="216759" y="11020"/>
                    <a:pt x="216356" y="10934"/>
                  </a:cubicBezTo>
                  <a:cubicBezTo>
                    <a:pt x="215096" y="10686"/>
                    <a:pt x="213813" y="10514"/>
                    <a:pt x="212547" y="10514"/>
                  </a:cubicBezTo>
                  <a:cubicBezTo>
                    <a:pt x="211609" y="10514"/>
                    <a:pt x="210681" y="10608"/>
                    <a:pt x="209776" y="10834"/>
                  </a:cubicBezTo>
                  <a:cubicBezTo>
                    <a:pt x="207616" y="11366"/>
                    <a:pt x="205356" y="12529"/>
                    <a:pt x="204026" y="14723"/>
                  </a:cubicBezTo>
                  <a:cubicBezTo>
                    <a:pt x="202863" y="16684"/>
                    <a:pt x="202132" y="18944"/>
                    <a:pt x="200570" y="20639"/>
                  </a:cubicBezTo>
                  <a:cubicBezTo>
                    <a:pt x="199238" y="22026"/>
                    <a:pt x="197373" y="23020"/>
                    <a:pt x="195498" y="23020"/>
                  </a:cubicBezTo>
                  <a:cubicBezTo>
                    <a:pt x="195127" y="23020"/>
                    <a:pt x="194756" y="22981"/>
                    <a:pt x="194388" y="22898"/>
                  </a:cubicBezTo>
                  <a:cubicBezTo>
                    <a:pt x="193724" y="22766"/>
                    <a:pt x="193059" y="22466"/>
                    <a:pt x="192394" y="22466"/>
                  </a:cubicBezTo>
                  <a:cubicBezTo>
                    <a:pt x="191231" y="22500"/>
                    <a:pt x="190234" y="23364"/>
                    <a:pt x="189104" y="23563"/>
                  </a:cubicBezTo>
                  <a:cubicBezTo>
                    <a:pt x="188948" y="23587"/>
                    <a:pt x="188793" y="23598"/>
                    <a:pt x="188640" y="23598"/>
                  </a:cubicBezTo>
                  <a:cubicBezTo>
                    <a:pt x="187287" y="23598"/>
                    <a:pt x="186031" y="22724"/>
                    <a:pt x="185016" y="21768"/>
                  </a:cubicBezTo>
                  <a:cubicBezTo>
                    <a:pt x="183920" y="20705"/>
                    <a:pt x="182889" y="19442"/>
                    <a:pt x="181460" y="18877"/>
                  </a:cubicBezTo>
                  <a:cubicBezTo>
                    <a:pt x="180098" y="18345"/>
                    <a:pt x="178569" y="18478"/>
                    <a:pt x="177273" y="17847"/>
                  </a:cubicBezTo>
                  <a:cubicBezTo>
                    <a:pt x="176475" y="17448"/>
                    <a:pt x="175844" y="16783"/>
                    <a:pt x="175112" y="16285"/>
                  </a:cubicBezTo>
                  <a:cubicBezTo>
                    <a:pt x="174082" y="15587"/>
                    <a:pt x="172853" y="15255"/>
                    <a:pt x="171656" y="14856"/>
                  </a:cubicBezTo>
                  <a:cubicBezTo>
                    <a:pt x="169130" y="13992"/>
                    <a:pt x="166704" y="12862"/>
                    <a:pt x="164411" y="11499"/>
                  </a:cubicBezTo>
                  <a:cubicBezTo>
                    <a:pt x="163148" y="10735"/>
                    <a:pt x="161918" y="9871"/>
                    <a:pt x="160489" y="9538"/>
                  </a:cubicBezTo>
                  <a:cubicBezTo>
                    <a:pt x="160011" y="9430"/>
                    <a:pt x="159540" y="9381"/>
                    <a:pt x="159074" y="9381"/>
                  </a:cubicBezTo>
                  <a:cubicBezTo>
                    <a:pt x="154968" y="9381"/>
                    <a:pt x="151260" y="13178"/>
                    <a:pt x="146963" y="13626"/>
                  </a:cubicBezTo>
                  <a:cubicBezTo>
                    <a:pt x="146597" y="13661"/>
                    <a:pt x="146227" y="13672"/>
                    <a:pt x="145854" y="13672"/>
                  </a:cubicBezTo>
                  <a:cubicBezTo>
                    <a:pt x="145340" y="13672"/>
                    <a:pt x="144821" y="13652"/>
                    <a:pt x="144300" y="13652"/>
                  </a:cubicBezTo>
                  <a:cubicBezTo>
                    <a:pt x="144135" y="13652"/>
                    <a:pt x="143970" y="13654"/>
                    <a:pt x="143806" y="13659"/>
                  </a:cubicBezTo>
                  <a:cubicBezTo>
                    <a:pt x="142359" y="13712"/>
                    <a:pt x="140913" y="13993"/>
                    <a:pt x="139483" y="13993"/>
                  </a:cubicBezTo>
                  <a:cubicBezTo>
                    <a:pt x="139106" y="13993"/>
                    <a:pt x="138730" y="13974"/>
                    <a:pt x="138355" y="13925"/>
                  </a:cubicBezTo>
                  <a:cubicBezTo>
                    <a:pt x="134398" y="13404"/>
                    <a:pt x="131178" y="10335"/>
                    <a:pt x="126917" y="10335"/>
                  </a:cubicBezTo>
                  <a:cubicBezTo>
                    <a:pt x="126561" y="10335"/>
                    <a:pt x="126197" y="10356"/>
                    <a:pt x="125826" y="10402"/>
                  </a:cubicBezTo>
                  <a:cubicBezTo>
                    <a:pt x="122934" y="10735"/>
                    <a:pt x="119810" y="10369"/>
                    <a:pt x="117251" y="11765"/>
                  </a:cubicBezTo>
                  <a:cubicBezTo>
                    <a:pt x="116580" y="12144"/>
                    <a:pt x="115884" y="12626"/>
                    <a:pt x="115162" y="12626"/>
                  </a:cubicBezTo>
                  <a:cubicBezTo>
                    <a:pt x="115061" y="12626"/>
                    <a:pt x="114960" y="12616"/>
                    <a:pt x="114858" y="12596"/>
                  </a:cubicBezTo>
                  <a:cubicBezTo>
                    <a:pt x="114493" y="12529"/>
                    <a:pt x="114194" y="12363"/>
                    <a:pt x="113861" y="12230"/>
                  </a:cubicBezTo>
                  <a:cubicBezTo>
                    <a:pt x="113332" y="12010"/>
                    <a:pt x="112778" y="11917"/>
                    <a:pt x="112216" y="11917"/>
                  </a:cubicBezTo>
                  <a:cubicBezTo>
                    <a:pt x="110908" y="11917"/>
                    <a:pt x="109553" y="12424"/>
                    <a:pt x="108344" y="13028"/>
                  </a:cubicBezTo>
                  <a:cubicBezTo>
                    <a:pt x="106649" y="13925"/>
                    <a:pt x="104954" y="14989"/>
                    <a:pt x="103060" y="15155"/>
                  </a:cubicBezTo>
                  <a:cubicBezTo>
                    <a:pt x="102906" y="15165"/>
                    <a:pt x="102751" y="15169"/>
                    <a:pt x="102596" y="15169"/>
                  </a:cubicBezTo>
                  <a:cubicBezTo>
                    <a:pt x="102108" y="15169"/>
                    <a:pt x="101622" y="15130"/>
                    <a:pt x="101140" y="15130"/>
                  </a:cubicBezTo>
                  <a:cubicBezTo>
                    <a:pt x="100791" y="15130"/>
                    <a:pt x="100444" y="15151"/>
                    <a:pt x="100102" y="15221"/>
                  </a:cubicBezTo>
                  <a:cubicBezTo>
                    <a:pt x="99105" y="15421"/>
                    <a:pt x="98208" y="15986"/>
                    <a:pt x="97211" y="16218"/>
                  </a:cubicBezTo>
                  <a:cubicBezTo>
                    <a:pt x="96811" y="16306"/>
                    <a:pt x="96411" y="16340"/>
                    <a:pt x="96011" y="16340"/>
                  </a:cubicBezTo>
                  <a:cubicBezTo>
                    <a:pt x="94581" y="16340"/>
                    <a:pt x="93148" y="15897"/>
                    <a:pt x="91694" y="15820"/>
                  </a:cubicBezTo>
                  <a:cubicBezTo>
                    <a:pt x="91456" y="15803"/>
                    <a:pt x="91217" y="15797"/>
                    <a:pt x="90979" y="15797"/>
                  </a:cubicBezTo>
                  <a:cubicBezTo>
                    <a:pt x="89993" y="15797"/>
                    <a:pt x="89007" y="15909"/>
                    <a:pt x="88022" y="15909"/>
                  </a:cubicBezTo>
                  <a:cubicBezTo>
                    <a:pt x="87783" y="15909"/>
                    <a:pt x="87545" y="15902"/>
                    <a:pt x="87307" y="15886"/>
                  </a:cubicBezTo>
                  <a:cubicBezTo>
                    <a:pt x="86111" y="15820"/>
                    <a:pt x="84914" y="15520"/>
                    <a:pt x="83751" y="15188"/>
                  </a:cubicBezTo>
                  <a:cubicBezTo>
                    <a:pt x="82156" y="14789"/>
                    <a:pt x="80560" y="14357"/>
                    <a:pt x="78998" y="13825"/>
                  </a:cubicBezTo>
                  <a:cubicBezTo>
                    <a:pt x="73481" y="11964"/>
                    <a:pt x="68563" y="8442"/>
                    <a:pt x="62182" y="7212"/>
                  </a:cubicBezTo>
                  <a:cubicBezTo>
                    <a:pt x="59922" y="6780"/>
                    <a:pt x="57662" y="6381"/>
                    <a:pt x="55502" y="5583"/>
                  </a:cubicBezTo>
                  <a:cubicBezTo>
                    <a:pt x="55003" y="5384"/>
                    <a:pt x="54471" y="5185"/>
                    <a:pt x="53906" y="5151"/>
                  </a:cubicBezTo>
                  <a:cubicBezTo>
                    <a:pt x="53855" y="5148"/>
                    <a:pt x="53803" y="5147"/>
                    <a:pt x="53752" y="5147"/>
                  </a:cubicBezTo>
                  <a:cubicBezTo>
                    <a:pt x="53200" y="5147"/>
                    <a:pt x="52628" y="5304"/>
                    <a:pt x="52112" y="5517"/>
                  </a:cubicBezTo>
                  <a:cubicBezTo>
                    <a:pt x="48456" y="6813"/>
                    <a:pt x="45232" y="9239"/>
                    <a:pt x="42906" y="12330"/>
                  </a:cubicBezTo>
                  <a:cubicBezTo>
                    <a:pt x="42640" y="12696"/>
                    <a:pt x="42341" y="13094"/>
                    <a:pt x="41875" y="13227"/>
                  </a:cubicBezTo>
                  <a:cubicBezTo>
                    <a:pt x="41801" y="13242"/>
                    <a:pt x="41726" y="13249"/>
                    <a:pt x="41651" y="13249"/>
                  </a:cubicBezTo>
                  <a:cubicBezTo>
                    <a:pt x="41393" y="13249"/>
                    <a:pt x="41136" y="13172"/>
                    <a:pt x="40878" y="13094"/>
                  </a:cubicBezTo>
                  <a:cubicBezTo>
                    <a:pt x="39226" y="12611"/>
                    <a:pt x="37515" y="11953"/>
                    <a:pt x="35835" y="11953"/>
                  </a:cubicBezTo>
                  <a:cubicBezTo>
                    <a:pt x="35319" y="11953"/>
                    <a:pt x="34806" y="12015"/>
                    <a:pt x="34298" y="12164"/>
                  </a:cubicBezTo>
                  <a:cubicBezTo>
                    <a:pt x="33500" y="12396"/>
                    <a:pt x="32736" y="12828"/>
                    <a:pt x="31905" y="12961"/>
                  </a:cubicBezTo>
                  <a:cubicBezTo>
                    <a:pt x="31677" y="13004"/>
                    <a:pt x="31448" y="13023"/>
                    <a:pt x="31219" y="13023"/>
                  </a:cubicBezTo>
                  <a:cubicBezTo>
                    <a:pt x="29488" y="13023"/>
                    <a:pt x="27731" y="11957"/>
                    <a:pt x="26030" y="11957"/>
                  </a:cubicBezTo>
                  <a:cubicBezTo>
                    <a:pt x="25659" y="11957"/>
                    <a:pt x="25291" y="12007"/>
                    <a:pt x="24926" y="12131"/>
                  </a:cubicBezTo>
                  <a:cubicBezTo>
                    <a:pt x="24328" y="12330"/>
                    <a:pt x="23829" y="12696"/>
                    <a:pt x="23231" y="12928"/>
                  </a:cubicBezTo>
                  <a:cubicBezTo>
                    <a:pt x="22716" y="13136"/>
                    <a:pt x="22185" y="13223"/>
                    <a:pt x="21645" y="13223"/>
                  </a:cubicBezTo>
                  <a:cubicBezTo>
                    <a:pt x="20198" y="13223"/>
                    <a:pt x="18695" y="12594"/>
                    <a:pt x="17315" y="11964"/>
                  </a:cubicBezTo>
                  <a:cubicBezTo>
                    <a:pt x="14158" y="10569"/>
                    <a:pt x="10901" y="9272"/>
                    <a:pt x="7445" y="8774"/>
                  </a:cubicBezTo>
                  <a:cubicBezTo>
                    <a:pt x="6501" y="8634"/>
                    <a:pt x="5539" y="8557"/>
                    <a:pt x="4575" y="8557"/>
                  </a:cubicBezTo>
                  <a:cubicBezTo>
                    <a:pt x="3026" y="8557"/>
                    <a:pt x="1475" y="8755"/>
                    <a:pt x="0" y="9206"/>
                  </a:cubicBezTo>
                  <a:lnTo>
                    <a:pt x="0" y="17980"/>
                  </a:lnTo>
                  <a:lnTo>
                    <a:pt x="13393" y="18212"/>
                  </a:lnTo>
                  <a:cubicBezTo>
                    <a:pt x="14424" y="16385"/>
                    <a:pt x="16351" y="15122"/>
                    <a:pt x="18611" y="15122"/>
                  </a:cubicBezTo>
                  <a:cubicBezTo>
                    <a:pt x="21968" y="15122"/>
                    <a:pt x="24660" y="17814"/>
                    <a:pt x="24660" y="21170"/>
                  </a:cubicBezTo>
                  <a:cubicBezTo>
                    <a:pt x="24660" y="24494"/>
                    <a:pt x="21968" y="27186"/>
                    <a:pt x="18611" y="27186"/>
                  </a:cubicBezTo>
                  <a:cubicBezTo>
                    <a:pt x="16351" y="27186"/>
                    <a:pt x="14424" y="25923"/>
                    <a:pt x="13393" y="24095"/>
                  </a:cubicBezTo>
                  <a:lnTo>
                    <a:pt x="0" y="24328"/>
                  </a:lnTo>
                  <a:lnTo>
                    <a:pt x="0" y="50383"/>
                  </a:lnTo>
                  <a:lnTo>
                    <a:pt x="13393" y="50649"/>
                  </a:lnTo>
                  <a:cubicBezTo>
                    <a:pt x="14424" y="48788"/>
                    <a:pt x="16351" y="47525"/>
                    <a:pt x="18611" y="47525"/>
                  </a:cubicBezTo>
                  <a:cubicBezTo>
                    <a:pt x="21968" y="47525"/>
                    <a:pt x="24660" y="50250"/>
                    <a:pt x="24660" y="53574"/>
                  </a:cubicBezTo>
                  <a:cubicBezTo>
                    <a:pt x="24660" y="56897"/>
                    <a:pt x="21968" y="59589"/>
                    <a:pt x="18611" y="59589"/>
                  </a:cubicBezTo>
                  <a:cubicBezTo>
                    <a:pt x="16351" y="59589"/>
                    <a:pt x="14424" y="58360"/>
                    <a:pt x="13393" y="56498"/>
                  </a:cubicBezTo>
                  <a:lnTo>
                    <a:pt x="0" y="56764"/>
                  </a:lnTo>
                  <a:lnTo>
                    <a:pt x="0" y="82820"/>
                  </a:lnTo>
                  <a:lnTo>
                    <a:pt x="13393" y="83053"/>
                  </a:lnTo>
                  <a:cubicBezTo>
                    <a:pt x="14424" y="81225"/>
                    <a:pt x="16351" y="79962"/>
                    <a:pt x="18611" y="79962"/>
                  </a:cubicBezTo>
                  <a:cubicBezTo>
                    <a:pt x="21968" y="79962"/>
                    <a:pt x="24660" y="82654"/>
                    <a:pt x="24660" y="85977"/>
                  </a:cubicBezTo>
                  <a:cubicBezTo>
                    <a:pt x="24660" y="89334"/>
                    <a:pt x="21968" y="92026"/>
                    <a:pt x="18611" y="92026"/>
                  </a:cubicBezTo>
                  <a:cubicBezTo>
                    <a:pt x="16351" y="92026"/>
                    <a:pt x="14424" y="90763"/>
                    <a:pt x="13393" y="88935"/>
                  </a:cubicBezTo>
                  <a:lnTo>
                    <a:pt x="0" y="89168"/>
                  </a:lnTo>
                  <a:lnTo>
                    <a:pt x="0" y="112299"/>
                  </a:lnTo>
                  <a:lnTo>
                    <a:pt x="284986" y="112299"/>
                  </a:lnTo>
                  <a:lnTo>
                    <a:pt x="284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5" name="Google Shape;4925;p33"/>
            <p:cNvGrpSpPr/>
            <p:nvPr/>
          </p:nvGrpSpPr>
          <p:grpSpPr>
            <a:xfrm>
              <a:off x="-6219592" y="940873"/>
              <a:ext cx="7527193" cy="2966097"/>
              <a:chOff x="-3636342" y="6207723"/>
              <a:chExt cx="7527193" cy="2966097"/>
            </a:xfrm>
          </p:grpSpPr>
          <p:sp>
            <p:nvSpPr>
              <p:cNvPr id="4926" name="Google Shape;4926;p33"/>
              <p:cNvSpPr/>
              <p:nvPr/>
            </p:nvSpPr>
            <p:spPr>
              <a:xfrm>
                <a:off x="-3532779" y="6848517"/>
                <a:ext cx="5309" cy="2730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0336" extrusionOk="0">
                    <a:moveTo>
                      <a:pt x="1" y="0"/>
                    </a:moveTo>
                    <a:lnTo>
                      <a:pt x="1" y="10336"/>
                    </a:lnTo>
                    <a:lnTo>
                      <a:pt x="200" y="1033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33"/>
              <p:cNvSpPr/>
              <p:nvPr/>
            </p:nvSpPr>
            <p:spPr>
              <a:xfrm>
                <a:off x="-3532779" y="6434184"/>
                <a:ext cx="5309" cy="25020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9473" extrusionOk="0">
                    <a:moveTo>
                      <a:pt x="1" y="0"/>
                    </a:moveTo>
                    <a:lnTo>
                      <a:pt x="1" y="9472"/>
                    </a:lnTo>
                    <a:lnTo>
                      <a:pt x="200" y="947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33"/>
              <p:cNvSpPr/>
              <p:nvPr/>
            </p:nvSpPr>
            <p:spPr>
              <a:xfrm>
                <a:off x="-35327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33"/>
              <p:cNvSpPr/>
              <p:nvPr/>
            </p:nvSpPr>
            <p:spPr>
              <a:xfrm>
                <a:off x="-3532779" y="8257386"/>
                <a:ext cx="5309" cy="13959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5285" extrusionOk="0">
                    <a:moveTo>
                      <a:pt x="1" y="0"/>
                    </a:moveTo>
                    <a:lnTo>
                      <a:pt x="1" y="5284"/>
                    </a:lnTo>
                    <a:lnTo>
                      <a:pt x="200" y="528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33"/>
              <p:cNvSpPr/>
              <p:nvPr/>
            </p:nvSpPr>
            <p:spPr>
              <a:xfrm>
                <a:off x="-3532779" y="8561103"/>
                <a:ext cx="5309" cy="6410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27" extrusionOk="0">
                    <a:moveTo>
                      <a:pt x="1" y="0"/>
                    </a:moveTo>
                    <a:lnTo>
                      <a:pt x="1" y="2426"/>
                    </a:lnTo>
                    <a:lnTo>
                      <a:pt x="200" y="2426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33"/>
              <p:cNvSpPr/>
              <p:nvPr/>
            </p:nvSpPr>
            <p:spPr>
              <a:xfrm>
                <a:off x="-35327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33"/>
              <p:cNvSpPr/>
              <p:nvPr/>
            </p:nvSpPr>
            <p:spPr>
              <a:xfrm>
                <a:off x="-35327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33"/>
              <p:cNvSpPr/>
              <p:nvPr/>
            </p:nvSpPr>
            <p:spPr>
              <a:xfrm>
                <a:off x="-3532779" y="7505105"/>
                <a:ext cx="5309" cy="3512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30" extrusionOk="0">
                    <a:moveTo>
                      <a:pt x="1" y="0"/>
                    </a:moveTo>
                    <a:lnTo>
                      <a:pt x="1" y="1330"/>
                    </a:lnTo>
                    <a:lnTo>
                      <a:pt x="200" y="133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33"/>
              <p:cNvSpPr/>
              <p:nvPr/>
            </p:nvSpPr>
            <p:spPr>
              <a:xfrm>
                <a:off x="-3532779" y="7704361"/>
                <a:ext cx="5309" cy="16856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382" extrusionOk="0">
                    <a:moveTo>
                      <a:pt x="1" y="1"/>
                    </a:moveTo>
                    <a:lnTo>
                      <a:pt x="1" y="6382"/>
                    </a:lnTo>
                    <a:lnTo>
                      <a:pt x="200" y="6382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33"/>
              <p:cNvSpPr/>
              <p:nvPr/>
            </p:nvSpPr>
            <p:spPr>
              <a:xfrm>
                <a:off x="-35327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33"/>
              <p:cNvSpPr/>
              <p:nvPr/>
            </p:nvSpPr>
            <p:spPr>
              <a:xfrm>
                <a:off x="-3158830" y="8637462"/>
                <a:ext cx="9693" cy="36079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3660" extrusionOk="0">
                    <a:moveTo>
                      <a:pt x="1" y="1"/>
                    </a:moveTo>
                    <a:lnTo>
                      <a:pt x="1" y="13660"/>
                    </a:lnTo>
                    <a:lnTo>
                      <a:pt x="366" y="13660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33"/>
              <p:cNvSpPr/>
              <p:nvPr/>
            </p:nvSpPr>
            <p:spPr>
              <a:xfrm>
                <a:off x="-3159702" y="7125901"/>
                <a:ext cx="10565" cy="33797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2796" extrusionOk="0">
                    <a:moveTo>
                      <a:pt x="0" y="0"/>
                    </a:moveTo>
                    <a:lnTo>
                      <a:pt x="0" y="12795"/>
                    </a:lnTo>
                    <a:lnTo>
                      <a:pt x="399" y="1279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33"/>
              <p:cNvSpPr/>
              <p:nvPr/>
            </p:nvSpPr>
            <p:spPr>
              <a:xfrm>
                <a:off x="-3159702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33"/>
              <p:cNvSpPr/>
              <p:nvPr/>
            </p:nvSpPr>
            <p:spPr>
              <a:xfrm>
                <a:off x="-3158830" y="6924875"/>
                <a:ext cx="9693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445" extrusionOk="0">
                    <a:moveTo>
                      <a:pt x="1" y="0"/>
                    </a:moveTo>
                    <a:lnTo>
                      <a:pt x="1" y="7445"/>
                    </a:lnTo>
                    <a:lnTo>
                      <a:pt x="366" y="7445"/>
                    </a:lnTo>
                    <a:lnTo>
                      <a:pt x="366" y="34"/>
                    </a:lnTo>
                    <a:cubicBezTo>
                      <a:pt x="233" y="34"/>
                      <a:pt x="10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33"/>
              <p:cNvSpPr/>
              <p:nvPr/>
            </p:nvSpPr>
            <p:spPr>
              <a:xfrm>
                <a:off x="-3158830" y="7780719"/>
                <a:ext cx="9693" cy="9220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491" extrusionOk="0">
                    <a:moveTo>
                      <a:pt x="1" y="1"/>
                    </a:moveTo>
                    <a:lnTo>
                      <a:pt x="1" y="3491"/>
                    </a:lnTo>
                    <a:lnTo>
                      <a:pt x="366" y="3491"/>
                    </a:lnTo>
                    <a:lnTo>
                      <a:pt x="366" y="34"/>
                    </a:lnTo>
                    <a:cubicBezTo>
                      <a:pt x="233" y="34"/>
                      <a:pt x="100" y="34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33"/>
              <p:cNvSpPr/>
              <p:nvPr/>
            </p:nvSpPr>
            <p:spPr>
              <a:xfrm>
                <a:off x="-3159702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33"/>
              <p:cNvSpPr/>
              <p:nvPr/>
            </p:nvSpPr>
            <p:spPr>
              <a:xfrm>
                <a:off x="-3159702" y="6532491"/>
                <a:ext cx="10565" cy="75513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859" extrusionOk="0">
                    <a:moveTo>
                      <a:pt x="0" y="1"/>
                    </a:moveTo>
                    <a:lnTo>
                      <a:pt x="0" y="2859"/>
                    </a:lnTo>
                    <a:cubicBezTo>
                      <a:pt x="133" y="2859"/>
                      <a:pt x="266" y="2826"/>
                      <a:pt x="399" y="2826"/>
                    </a:cubicBezTo>
                    <a:lnTo>
                      <a:pt x="399" y="167"/>
                    </a:lnTo>
                    <a:cubicBezTo>
                      <a:pt x="266" y="100"/>
                      <a:pt x="133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33"/>
              <p:cNvSpPr/>
              <p:nvPr/>
            </p:nvSpPr>
            <p:spPr>
              <a:xfrm>
                <a:off x="-3159702" y="8257386"/>
                <a:ext cx="10565" cy="6323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394" extrusionOk="0">
                    <a:moveTo>
                      <a:pt x="0" y="0"/>
                    </a:moveTo>
                    <a:lnTo>
                      <a:pt x="0" y="2393"/>
                    </a:lnTo>
                    <a:cubicBezTo>
                      <a:pt x="133" y="2360"/>
                      <a:pt x="266" y="2360"/>
                      <a:pt x="399" y="2360"/>
                    </a:cubicBez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33"/>
              <p:cNvSpPr/>
              <p:nvPr/>
            </p:nvSpPr>
            <p:spPr>
              <a:xfrm>
                <a:off x="-27804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33"/>
              <p:cNvSpPr/>
              <p:nvPr/>
            </p:nvSpPr>
            <p:spPr>
              <a:xfrm>
                <a:off x="-27804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33"/>
              <p:cNvSpPr/>
              <p:nvPr/>
            </p:nvSpPr>
            <p:spPr>
              <a:xfrm>
                <a:off x="-2780498" y="6545671"/>
                <a:ext cx="5309" cy="19664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7445" extrusionOk="0">
                    <a:moveTo>
                      <a:pt x="200" y="0"/>
                    </a:moveTo>
                    <a:cubicBezTo>
                      <a:pt x="134" y="0"/>
                      <a:pt x="67" y="33"/>
                      <a:pt x="1" y="67"/>
                    </a:cubicBezTo>
                    <a:lnTo>
                      <a:pt x="1" y="7445"/>
                    </a:lnTo>
                    <a:lnTo>
                      <a:pt x="200" y="744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33"/>
              <p:cNvSpPr/>
              <p:nvPr/>
            </p:nvSpPr>
            <p:spPr>
              <a:xfrm>
                <a:off x="-27804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33"/>
              <p:cNvSpPr/>
              <p:nvPr/>
            </p:nvSpPr>
            <p:spPr>
              <a:xfrm>
                <a:off x="-27804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9" name="Google Shape;4949;p33"/>
              <p:cNvSpPr/>
              <p:nvPr/>
            </p:nvSpPr>
            <p:spPr>
              <a:xfrm>
                <a:off x="-27804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33"/>
              <p:cNvSpPr/>
              <p:nvPr/>
            </p:nvSpPr>
            <p:spPr>
              <a:xfrm>
                <a:off x="-27804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33"/>
              <p:cNvSpPr/>
              <p:nvPr/>
            </p:nvSpPr>
            <p:spPr>
              <a:xfrm>
                <a:off x="-27804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33"/>
              <p:cNvSpPr/>
              <p:nvPr/>
            </p:nvSpPr>
            <p:spPr>
              <a:xfrm>
                <a:off x="-2407421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33"/>
              <p:cNvSpPr/>
              <p:nvPr/>
            </p:nvSpPr>
            <p:spPr>
              <a:xfrm>
                <a:off x="-2407421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33"/>
              <p:cNvSpPr/>
              <p:nvPr/>
            </p:nvSpPr>
            <p:spPr>
              <a:xfrm>
                <a:off x="-2407421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33"/>
              <p:cNvSpPr/>
              <p:nvPr/>
            </p:nvSpPr>
            <p:spPr>
              <a:xfrm>
                <a:off x="-2407421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33"/>
              <p:cNvSpPr/>
              <p:nvPr/>
            </p:nvSpPr>
            <p:spPr>
              <a:xfrm>
                <a:off x="-2407421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33"/>
              <p:cNvSpPr/>
              <p:nvPr/>
            </p:nvSpPr>
            <p:spPr>
              <a:xfrm>
                <a:off x="-2407421" y="6427158"/>
                <a:ext cx="10565" cy="31515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932" extrusionOk="0">
                    <a:moveTo>
                      <a:pt x="399" y="1"/>
                    </a:moveTo>
                    <a:cubicBezTo>
                      <a:pt x="266" y="100"/>
                      <a:pt x="133" y="233"/>
                      <a:pt x="0" y="333"/>
                    </a:cubicBezTo>
                    <a:lnTo>
                      <a:pt x="0" y="11932"/>
                    </a:lnTo>
                    <a:lnTo>
                      <a:pt x="399" y="11932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33"/>
              <p:cNvSpPr/>
              <p:nvPr/>
            </p:nvSpPr>
            <p:spPr>
              <a:xfrm>
                <a:off x="-2407421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33"/>
              <p:cNvSpPr/>
              <p:nvPr/>
            </p:nvSpPr>
            <p:spPr>
              <a:xfrm>
                <a:off x="-2407421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33"/>
              <p:cNvSpPr/>
              <p:nvPr/>
            </p:nvSpPr>
            <p:spPr>
              <a:xfrm>
                <a:off x="-2028217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33"/>
              <p:cNvSpPr/>
              <p:nvPr/>
            </p:nvSpPr>
            <p:spPr>
              <a:xfrm>
                <a:off x="-2028217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33"/>
              <p:cNvSpPr/>
              <p:nvPr/>
            </p:nvSpPr>
            <p:spPr>
              <a:xfrm>
                <a:off x="-2028217" y="6392056"/>
                <a:ext cx="4411" cy="3502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261" extrusionOk="0">
                    <a:moveTo>
                      <a:pt x="1" y="0"/>
                    </a:moveTo>
                    <a:lnTo>
                      <a:pt x="1" y="13261"/>
                    </a:lnTo>
                    <a:lnTo>
                      <a:pt x="167" y="13261"/>
                    </a:lnTo>
                    <a:lnTo>
                      <a:pt x="167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33"/>
              <p:cNvSpPr/>
              <p:nvPr/>
            </p:nvSpPr>
            <p:spPr>
              <a:xfrm>
                <a:off x="-2028217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33"/>
              <p:cNvSpPr/>
              <p:nvPr/>
            </p:nvSpPr>
            <p:spPr>
              <a:xfrm>
                <a:off x="-2028217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33"/>
              <p:cNvSpPr/>
              <p:nvPr/>
            </p:nvSpPr>
            <p:spPr>
              <a:xfrm>
                <a:off x="-2028217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33"/>
              <p:cNvSpPr/>
              <p:nvPr/>
            </p:nvSpPr>
            <p:spPr>
              <a:xfrm>
                <a:off x="-2028217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33"/>
              <p:cNvSpPr/>
              <p:nvPr/>
            </p:nvSpPr>
            <p:spPr>
              <a:xfrm>
                <a:off x="-2028217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33"/>
              <p:cNvSpPr/>
              <p:nvPr/>
            </p:nvSpPr>
            <p:spPr>
              <a:xfrm>
                <a:off x="-1655140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33"/>
              <p:cNvSpPr/>
              <p:nvPr/>
            </p:nvSpPr>
            <p:spPr>
              <a:xfrm>
                <a:off x="-1655140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33"/>
              <p:cNvSpPr/>
              <p:nvPr/>
            </p:nvSpPr>
            <p:spPr>
              <a:xfrm>
                <a:off x="-1655140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33"/>
              <p:cNvSpPr/>
              <p:nvPr/>
            </p:nvSpPr>
            <p:spPr>
              <a:xfrm>
                <a:off x="-1655140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33"/>
              <p:cNvSpPr/>
              <p:nvPr/>
            </p:nvSpPr>
            <p:spPr>
              <a:xfrm>
                <a:off x="-1655140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33"/>
              <p:cNvSpPr/>
              <p:nvPr/>
            </p:nvSpPr>
            <p:spPr>
              <a:xfrm>
                <a:off x="-1655140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33"/>
              <p:cNvSpPr/>
              <p:nvPr/>
            </p:nvSpPr>
            <p:spPr>
              <a:xfrm>
                <a:off x="-1655140" y="6530748"/>
                <a:ext cx="10565" cy="21156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8010" extrusionOk="0">
                    <a:moveTo>
                      <a:pt x="0" y="0"/>
                    </a:moveTo>
                    <a:lnTo>
                      <a:pt x="0" y="8010"/>
                    </a:lnTo>
                    <a:lnTo>
                      <a:pt x="399" y="8010"/>
                    </a:lnTo>
                    <a:lnTo>
                      <a:pt x="399" y="166"/>
                    </a:lnTo>
                    <a:cubicBezTo>
                      <a:pt x="266" y="100"/>
                      <a:pt x="133" y="3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33"/>
              <p:cNvSpPr/>
              <p:nvPr/>
            </p:nvSpPr>
            <p:spPr>
              <a:xfrm>
                <a:off x="-1655140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33"/>
              <p:cNvSpPr/>
              <p:nvPr/>
            </p:nvSpPr>
            <p:spPr>
              <a:xfrm>
                <a:off x="-1275936" y="6626414"/>
                <a:ext cx="4411" cy="11589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388" extrusionOk="0">
                    <a:moveTo>
                      <a:pt x="1" y="1"/>
                    </a:moveTo>
                    <a:lnTo>
                      <a:pt x="1" y="4388"/>
                    </a:lnTo>
                    <a:lnTo>
                      <a:pt x="167" y="4388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33"/>
              <p:cNvSpPr/>
              <p:nvPr/>
            </p:nvSpPr>
            <p:spPr>
              <a:xfrm>
                <a:off x="-1275936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167" y="6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33"/>
              <p:cNvSpPr/>
              <p:nvPr/>
            </p:nvSpPr>
            <p:spPr>
              <a:xfrm>
                <a:off x="-1275936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33"/>
              <p:cNvSpPr/>
              <p:nvPr/>
            </p:nvSpPr>
            <p:spPr>
              <a:xfrm>
                <a:off x="-1275936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33"/>
              <p:cNvSpPr/>
              <p:nvPr/>
            </p:nvSpPr>
            <p:spPr>
              <a:xfrm>
                <a:off x="-1275936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33"/>
              <p:cNvSpPr/>
              <p:nvPr/>
            </p:nvSpPr>
            <p:spPr>
              <a:xfrm>
                <a:off x="-1275936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167" y="139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33"/>
              <p:cNvSpPr/>
              <p:nvPr/>
            </p:nvSpPr>
            <p:spPr>
              <a:xfrm>
                <a:off x="-1275936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167" y="1395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33"/>
              <p:cNvSpPr/>
              <p:nvPr/>
            </p:nvSpPr>
            <p:spPr>
              <a:xfrm>
                <a:off x="-1275936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167" y="139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33"/>
              <p:cNvSpPr/>
              <p:nvPr/>
            </p:nvSpPr>
            <p:spPr>
              <a:xfrm>
                <a:off x="-902860" y="6604465"/>
                <a:ext cx="10539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399" h="5219" extrusionOk="0">
                    <a:moveTo>
                      <a:pt x="399" y="1"/>
                    </a:moveTo>
                    <a:cubicBezTo>
                      <a:pt x="266" y="34"/>
                      <a:pt x="133" y="34"/>
                      <a:pt x="0" y="67"/>
                    </a:cubicBezTo>
                    <a:lnTo>
                      <a:pt x="0" y="5219"/>
                    </a:lnTo>
                    <a:lnTo>
                      <a:pt x="399" y="521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33"/>
              <p:cNvSpPr/>
              <p:nvPr/>
            </p:nvSpPr>
            <p:spPr>
              <a:xfrm>
                <a:off x="-902860" y="9008769"/>
                <a:ext cx="1053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33"/>
              <p:cNvSpPr/>
              <p:nvPr/>
            </p:nvSpPr>
            <p:spPr>
              <a:xfrm>
                <a:off x="-902860" y="825738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33"/>
              <p:cNvSpPr/>
              <p:nvPr/>
            </p:nvSpPr>
            <p:spPr>
              <a:xfrm>
                <a:off x="-902860" y="7505105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33"/>
              <p:cNvSpPr/>
              <p:nvPr/>
            </p:nvSpPr>
            <p:spPr>
              <a:xfrm>
                <a:off x="-902860" y="6752824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33"/>
              <p:cNvSpPr/>
              <p:nvPr/>
            </p:nvSpPr>
            <p:spPr>
              <a:xfrm>
                <a:off x="-902860" y="8630436"/>
                <a:ext cx="1053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33"/>
              <p:cNvSpPr/>
              <p:nvPr/>
            </p:nvSpPr>
            <p:spPr>
              <a:xfrm>
                <a:off x="-902860" y="7125901"/>
                <a:ext cx="1053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33"/>
              <p:cNvSpPr/>
              <p:nvPr/>
            </p:nvSpPr>
            <p:spPr>
              <a:xfrm>
                <a:off x="-902860" y="7878155"/>
                <a:ext cx="1053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33"/>
              <p:cNvSpPr/>
              <p:nvPr/>
            </p:nvSpPr>
            <p:spPr>
              <a:xfrm>
                <a:off x="-524527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33"/>
              <p:cNvSpPr/>
              <p:nvPr/>
            </p:nvSpPr>
            <p:spPr>
              <a:xfrm>
                <a:off x="-524527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33"/>
              <p:cNvSpPr/>
              <p:nvPr/>
            </p:nvSpPr>
            <p:spPr>
              <a:xfrm>
                <a:off x="-524527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33"/>
              <p:cNvSpPr/>
              <p:nvPr/>
            </p:nvSpPr>
            <p:spPr>
              <a:xfrm>
                <a:off x="-524527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33"/>
              <p:cNvSpPr/>
              <p:nvPr/>
            </p:nvSpPr>
            <p:spPr>
              <a:xfrm>
                <a:off x="-524527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33"/>
              <p:cNvSpPr/>
              <p:nvPr/>
            </p:nvSpPr>
            <p:spPr>
              <a:xfrm>
                <a:off x="-524527" y="6509671"/>
                <a:ext cx="5282" cy="23264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8808" extrusionOk="0">
                    <a:moveTo>
                      <a:pt x="200" y="1"/>
                    </a:moveTo>
                    <a:cubicBezTo>
                      <a:pt x="133" y="1"/>
                      <a:pt x="67" y="34"/>
                      <a:pt x="0" y="67"/>
                    </a:cubicBezTo>
                    <a:lnTo>
                      <a:pt x="0" y="8808"/>
                    </a:lnTo>
                    <a:lnTo>
                      <a:pt x="200" y="880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33"/>
              <p:cNvSpPr/>
              <p:nvPr/>
            </p:nvSpPr>
            <p:spPr>
              <a:xfrm>
                <a:off x="-524527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33"/>
              <p:cNvSpPr/>
              <p:nvPr/>
            </p:nvSpPr>
            <p:spPr>
              <a:xfrm>
                <a:off x="-524527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33"/>
              <p:cNvSpPr/>
              <p:nvPr/>
            </p:nvSpPr>
            <p:spPr>
              <a:xfrm>
                <a:off x="-150579" y="7878155"/>
                <a:ext cx="9667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33"/>
              <p:cNvSpPr/>
              <p:nvPr/>
            </p:nvSpPr>
            <p:spPr>
              <a:xfrm>
                <a:off x="-150579" y="7505105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33"/>
              <p:cNvSpPr/>
              <p:nvPr/>
            </p:nvSpPr>
            <p:spPr>
              <a:xfrm>
                <a:off x="-150579" y="6752824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33"/>
              <p:cNvSpPr/>
              <p:nvPr/>
            </p:nvSpPr>
            <p:spPr>
              <a:xfrm>
                <a:off x="-150579" y="863043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66" y="13926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33"/>
              <p:cNvSpPr/>
              <p:nvPr/>
            </p:nvSpPr>
            <p:spPr>
              <a:xfrm>
                <a:off x="-150579" y="8257386"/>
                <a:ext cx="9667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66" y="13925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33"/>
              <p:cNvSpPr/>
              <p:nvPr/>
            </p:nvSpPr>
            <p:spPr>
              <a:xfrm>
                <a:off x="-150579" y="7125901"/>
                <a:ext cx="9667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66" y="13959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33"/>
              <p:cNvSpPr/>
              <p:nvPr/>
            </p:nvSpPr>
            <p:spPr>
              <a:xfrm>
                <a:off x="-150579" y="9008769"/>
                <a:ext cx="9667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66" y="624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33"/>
              <p:cNvSpPr/>
              <p:nvPr/>
            </p:nvSpPr>
            <p:spPr>
              <a:xfrm>
                <a:off x="-150579" y="6514055"/>
                <a:ext cx="9667" cy="228257"/>
              </a:xfrm>
              <a:custGeom>
                <a:avLst/>
                <a:gdLst/>
                <a:ahLst/>
                <a:cxnLst/>
                <a:rect l="l" t="t" r="r" b="b"/>
                <a:pathLst>
                  <a:path w="366" h="8642" extrusionOk="0">
                    <a:moveTo>
                      <a:pt x="0" y="1"/>
                    </a:moveTo>
                    <a:lnTo>
                      <a:pt x="0" y="8642"/>
                    </a:lnTo>
                    <a:lnTo>
                      <a:pt x="366" y="8642"/>
                    </a:lnTo>
                    <a:lnTo>
                      <a:pt x="366" y="167"/>
                    </a:lnTo>
                    <a:cubicBezTo>
                      <a:pt x="233" y="100"/>
                      <a:pt x="100" y="67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33"/>
              <p:cNvSpPr/>
              <p:nvPr/>
            </p:nvSpPr>
            <p:spPr>
              <a:xfrm>
                <a:off x="227754" y="7505105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33"/>
              <p:cNvSpPr/>
              <p:nvPr/>
            </p:nvSpPr>
            <p:spPr>
              <a:xfrm>
                <a:off x="227754" y="7125901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33"/>
              <p:cNvSpPr/>
              <p:nvPr/>
            </p:nvSpPr>
            <p:spPr>
              <a:xfrm>
                <a:off x="227754" y="6752824"/>
                <a:ext cx="5282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33"/>
              <p:cNvSpPr/>
              <p:nvPr/>
            </p:nvSpPr>
            <p:spPr>
              <a:xfrm>
                <a:off x="227754" y="825738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33"/>
              <p:cNvSpPr/>
              <p:nvPr/>
            </p:nvSpPr>
            <p:spPr>
              <a:xfrm>
                <a:off x="227754" y="9008769"/>
                <a:ext cx="5282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33"/>
              <p:cNvSpPr/>
              <p:nvPr/>
            </p:nvSpPr>
            <p:spPr>
              <a:xfrm>
                <a:off x="227754" y="7878155"/>
                <a:ext cx="5282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33"/>
              <p:cNvSpPr/>
              <p:nvPr/>
            </p:nvSpPr>
            <p:spPr>
              <a:xfrm>
                <a:off x="227754" y="6568491"/>
                <a:ext cx="5282" cy="173821"/>
              </a:xfrm>
              <a:custGeom>
                <a:avLst/>
                <a:gdLst/>
                <a:ahLst/>
                <a:cxnLst/>
                <a:rect l="l" t="t" r="r" b="b"/>
                <a:pathLst>
                  <a:path w="200" h="6581" extrusionOk="0">
                    <a:moveTo>
                      <a:pt x="0" y="0"/>
                    </a:moveTo>
                    <a:lnTo>
                      <a:pt x="0" y="6581"/>
                    </a:lnTo>
                    <a:lnTo>
                      <a:pt x="200" y="6581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33"/>
              <p:cNvSpPr/>
              <p:nvPr/>
            </p:nvSpPr>
            <p:spPr>
              <a:xfrm>
                <a:off x="227754" y="8630436"/>
                <a:ext cx="5282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33"/>
              <p:cNvSpPr/>
              <p:nvPr/>
            </p:nvSpPr>
            <p:spPr>
              <a:xfrm>
                <a:off x="600804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33"/>
              <p:cNvSpPr/>
              <p:nvPr/>
            </p:nvSpPr>
            <p:spPr>
              <a:xfrm>
                <a:off x="600804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33"/>
              <p:cNvSpPr/>
              <p:nvPr/>
            </p:nvSpPr>
            <p:spPr>
              <a:xfrm>
                <a:off x="600804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33"/>
              <p:cNvSpPr/>
              <p:nvPr/>
            </p:nvSpPr>
            <p:spPr>
              <a:xfrm>
                <a:off x="600804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33"/>
              <p:cNvSpPr/>
              <p:nvPr/>
            </p:nvSpPr>
            <p:spPr>
              <a:xfrm>
                <a:off x="600804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33"/>
              <p:cNvSpPr/>
              <p:nvPr/>
            </p:nvSpPr>
            <p:spPr>
              <a:xfrm>
                <a:off x="600804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33"/>
              <p:cNvSpPr/>
              <p:nvPr/>
            </p:nvSpPr>
            <p:spPr>
              <a:xfrm>
                <a:off x="600804" y="6459645"/>
                <a:ext cx="10565" cy="28266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0702" extrusionOk="0">
                    <a:moveTo>
                      <a:pt x="1" y="0"/>
                    </a:moveTo>
                    <a:lnTo>
                      <a:pt x="1" y="10702"/>
                    </a:lnTo>
                    <a:lnTo>
                      <a:pt x="400" y="10702"/>
                    </a:lnTo>
                    <a:lnTo>
                      <a:pt x="400" y="100"/>
                    </a:lnTo>
                    <a:cubicBezTo>
                      <a:pt x="300" y="67"/>
                      <a:pt x="167" y="33"/>
                      <a:pt x="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33"/>
              <p:cNvSpPr/>
              <p:nvPr/>
            </p:nvSpPr>
            <p:spPr>
              <a:xfrm>
                <a:off x="600804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33"/>
              <p:cNvSpPr/>
              <p:nvPr/>
            </p:nvSpPr>
            <p:spPr>
              <a:xfrm>
                <a:off x="980035" y="6632568"/>
                <a:ext cx="4411" cy="109744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155" extrusionOk="0">
                    <a:moveTo>
                      <a:pt x="0" y="0"/>
                    </a:moveTo>
                    <a:lnTo>
                      <a:pt x="0" y="4155"/>
                    </a:lnTo>
                    <a:lnTo>
                      <a:pt x="166" y="4155"/>
                    </a:lnTo>
                    <a:lnTo>
                      <a:pt x="166" y="100"/>
                    </a:lnTo>
                    <a:cubicBezTo>
                      <a:pt x="133" y="67"/>
                      <a:pt x="67" y="3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33"/>
              <p:cNvSpPr/>
              <p:nvPr/>
            </p:nvSpPr>
            <p:spPr>
              <a:xfrm>
                <a:off x="980035" y="9008769"/>
                <a:ext cx="4411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166" y="624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33"/>
              <p:cNvSpPr/>
              <p:nvPr/>
            </p:nvSpPr>
            <p:spPr>
              <a:xfrm>
                <a:off x="980035" y="7505105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33"/>
              <p:cNvSpPr/>
              <p:nvPr/>
            </p:nvSpPr>
            <p:spPr>
              <a:xfrm>
                <a:off x="980035" y="863043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166" y="13926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33"/>
              <p:cNvSpPr/>
              <p:nvPr/>
            </p:nvSpPr>
            <p:spPr>
              <a:xfrm>
                <a:off x="980035" y="7125901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33"/>
              <p:cNvSpPr/>
              <p:nvPr/>
            </p:nvSpPr>
            <p:spPr>
              <a:xfrm>
                <a:off x="980035" y="8257386"/>
                <a:ext cx="4411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166" y="13925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33"/>
              <p:cNvSpPr/>
              <p:nvPr/>
            </p:nvSpPr>
            <p:spPr>
              <a:xfrm>
                <a:off x="980035" y="7878155"/>
                <a:ext cx="4411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33"/>
              <p:cNvSpPr/>
              <p:nvPr/>
            </p:nvSpPr>
            <p:spPr>
              <a:xfrm>
                <a:off x="980035" y="6752824"/>
                <a:ext cx="4411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166" y="13959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33"/>
              <p:cNvSpPr/>
              <p:nvPr/>
            </p:nvSpPr>
            <p:spPr>
              <a:xfrm>
                <a:off x="135308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33"/>
              <p:cNvSpPr/>
              <p:nvPr/>
            </p:nvSpPr>
            <p:spPr>
              <a:xfrm>
                <a:off x="135308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33"/>
              <p:cNvSpPr/>
              <p:nvPr/>
            </p:nvSpPr>
            <p:spPr>
              <a:xfrm>
                <a:off x="135308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33"/>
              <p:cNvSpPr/>
              <p:nvPr/>
            </p:nvSpPr>
            <p:spPr>
              <a:xfrm>
                <a:off x="135308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33"/>
              <p:cNvSpPr/>
              <p:nvPr/>
            </p:nvSpPr>
            <p:spPr>
              <a:xfrm>
                <a:off x="135308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33"/>
              <p:cNvSpPr/>
              <p:nvPr/>
            </p:nvSpPr>
            <p:spPr>
              <a:xfrm>
                <a:off x="135308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33"/>
              <p:cNvSpPr/>
              <p:nvPr/>
            </p:nvSpPr>
            <p:spPr>
              <a:xfrm>
                <a:off x="1353085" y="6828311"/>
                <a:ext cx="10565" cy="29320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1101" extrusionOk="0">
                    <a:moveTo>
                      <a:pt x="400" y="1"/>
                    </a:moveTo>
                    <a:cubicBezTo>
                      <a:pt x="333" y="34"/>
                      <a:pt x="267" y="34"/>
                      <a:pt x="200" y="67"/>
                    </a:cubicBezTo>
                    <a:lnTo>
                      <a:pt x="1" y="67"/>
                    </a:lnTo>
                    <a:lnTo>
                      <a:pt x="1" y="11101"/>
                    </a:lnTo>
                    <a:lnTo>
                      <a:pt x="400" y="11101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33"/>
              <p:cNvSpPr/>
              <p:nvPr/>
            </p:nvSpPr>
            <p:spPr>
              <a:xfrm>
                <a:off x="173141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33"/>
              <p:cNvSpPr/>
              <p:nvPr/>
            </p:nvSpPr>
            <p:spPr>
              <a:xfrm>
                <a:off x="1732316" y="6624671"/>
                <a:ext cx="4411" cy="117641"/>
              </a:xfrm>
              <a:custGeom>
                <a:avLst/>
                <a:gdLst/>
                <a:ahLst/>
                <a:cxnLst/>
                <a:rect l="l" t="t" r="r" b="b"/>
                <a:pathLst>
                  <a:path w="167" h="4454" extrusionOk="0">
                    <a:moveTo>
                      <a:pt x="166" y="0"/>
                    </a:moveTo>
                    <a:lnTo>
                      <a:pt x="0" y="366"/>
                    </a:lnTo>
                    <a:lnTo>
                      <a:pt x="0" y="4454"/>
                    </a:lnTo>
                    <a:lnTo>
                      <a:pt x="166" y="44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33"/>
              <p:cNvSpPr/>
              <p:nvPr/>
            </p:nvSpPr>
            <p:spPr>
              <a:xfrm>
                <a:off x="173141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33"/>
              <p:cNvSpPr/>
              <p:nvPr/>
            </p:nvSpPr>
            <p:spPr>
              <a:xfrm>
                <a:off x="173141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33"/>
              <p:cNvSpPr/>
              <p:nvPr/>
            </p:nvSpPr>
            <p:spPr>
              <a:xfrm>
                <a:off x="173141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33"/>
              <p:cNvSpPr/>
              <p:nvPr/>
            </p:nvSpPr>
            <p:spPr>
              <a:xfrm>
                <a:off x="173141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33"/>
              <p:cNvSpPr/>
              <p:nvPr/>
            </p:nvSpPr>
            <p:spPr>
              <a:xfrm>
                <a:off x="173141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33"/>
              <p:cNvSpPr/>
              <p:nvPr/>
            </p:nvSpPr>
            <p:spPr>
              <a:xfrm>
                <a:off x="173141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33"/>
              <p:cNvSpPr/>
              <p:nvPr/>
            </p:nvSpPr>
            <p:spPr>
              <a:xfrm>
                <a:off x="210536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400" y="624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33"/>
              <p:cNvSpPr/>
              <p:nvPr/>
            </p:nvSpPr>
            <p:spPr>
              <a:xfrm>
                <a:off x="210536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33"/>
              <p:cNvSpPr/>
              <p:nvPr/>
            </p:nvSpPr>
            <p:spPr>
              <a:xfrm>
                <a:off x="210536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33"/>
              <p:cNvSpPr/>
              <p:nvPr/>
            </p:nvSpPr>
            <p:spPr>
              <a:xfrm>
                <a:off x="210536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33"/>
              <p:cNvSpPr/>
              <p:nvPr/>
            </p:nvSpPr>
            <p:spPr>
              <a:xfrm>
                <a:off x="210536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400" y="13925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33"/>
              <p:cNvSpPr/>
              <p:nvPr/>
            </p:nvSpPr>
            <p:spPr>
              <a:xfrm>
                <a:off x="210536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400" y="13926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33"/>
              <p:cNvSpPr/>
              <p:nvPr/>
            </p:nvSpPr>
            <p:spPr>
              <a:xfrm>
                <a:off x="2105366" y="6500902"/>
                <a:ext cx="10565" cy="24141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9140" extrusionOk="0">
                    <a:moveTo>
                      <a:pt x="1" y="0"/>
                    </a:moveTo>
                    <a:lnTo>
                      <a:pt x="1" y="9140"/>
                    </a:lnTo>
                    <a:lnTo>
                      <a:pt x="400" y="9140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33"/>
              <p:cNvSpPr/>
              <p:nvPr/>
            </p:nvSpPr>
            <p:spPr>
              <a:xfrm>
                <a:off x="210536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400" y="13959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33"/>
              <p:cNvSpPr/>
              <p:nvPr/>
            </p:nvSpPr>
            <p:spPr>
              <a:xfrm>
                <a:off x="2483698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33"/>
              <p:cNvSpPr/>
              <p:nvPr/>
            </p:nvSpPr>
            <p:spPr>
              <a:xfrm>
                <a:off x="2483698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33"/>
              <p:cNvSpPr/>
              <p:nvPr/>
            </p:nvSpPr>
            <p:spPr>
              <a:xfrm>
                <a:off x="2483698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33"/>
              <p:cNvSpPr/>
              <p:nvPr/>
            </p:nvSpPr>
            <p:spPr>
              <a:xfrm>
                <a:off x="2483698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33"/>
              <p:cNvSpPr/>
              <p:nvPr/>
            </p:nvSpPr>
            <p:spPr>
              <a:xfrm>
                <a:off x="2483698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33"/>
              <p:cNvSpPr/>
              <p:nvPr/>
            </p:nvSpPr>
            <p:spPr>
              <a:xfrm>
                <a:off x="2483698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33"/>
              <p:cNvSpPr/>
              <p:nvPr/>
            </p:nvSpPr>
            <p:spPr>
              <a:xfrm>
                <a:off x="2483698" y="6402594"/>
                <a:ext cx="5309" cy="339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2862" extrusionOk="0">
                    <a:moveTo>
                      <a:pt x="1" y="0"/>
                    </a:moveTo>
                    <a:lnTo>
                      <a:pt x="1" y="12862"/>
                    </a:lnTo>
                    <a:lnTo>
                      <a:pt x="200" y="12862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33"/>
              <p:cNvSpPr/>
              <p:nvPr/>
            </p:nvSpPr>
            <p:spPr>
              <a:xfrm>
                <a:off x="2483698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33"/>
              <p:cNvSpPr/>
              <p:nvPr/>
            </p:nvSpPr>
            <p:spPr>
              <a:xfrm>
                <a:off x="2856775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33"/>
              <p:cNvSpPr/>
              <p:nvPr/>
            </p:nvSpPr>
            <p:spPr>
              <a:xfrm>
                <a:off x="2856775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33"/>
              <p:cNvSpPr/>
              <p:nvPr/>
            </p:nvSpPr>
            <p:spPr>
              <a:xfrm>
                <a:off x="2856775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33"/>
              <p:cNvSpPr/>
              <p:nvPr/>
            </p:nvSpPr>
            <p:spPr>
              <a:xfrm>
                <a:off x="2856775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33"/>
              <p:cNvSpPr/>
              <p:nvPr/>
            </p:nvSpPr>
            <p:spPr>
              <a:xfrm>
                <a:off x="2856775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33"/>
              <p:cNvSpPr/>
              <p:nvPr/>
            </p:nvSpPr>
            <p:spPr>
              <a:xfrm>
                <a:off x="2856775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33"/>
              <p:cNvSpPr/>
              <p:nvPr/>
            </p:nvSpPr>
            <p:spPr>
              <a:xfrm>
                <a:off x="2856775" y="6323568"/>
                <a:ext cx="10565" cy="45694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730" extrusionOk="0">
                    <a:moveTo>
                      <a:pt x="399" y="1"/>
                    </a:moveTo>
                    <a:cubicBezTo>
                      <a:pt x="266" y="1"/>
                      <a:pt x="167" y="34"/>
                      <a:pt x="0" y="67"/>
                    </a:cubicBezTo>
                    <a:lnTo>
                      <a:pt x="0" y="1729"/>
                    </a:lnTo>
                    <a:lnTo>
                      <a:pt x="399" y="172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33"/>
              <p:cNvSpPr/>
              <p:nvPr/>
            </p:nvSpPr>
            <p:spPr>
              <a:xfrm>
                <a:off x="2856775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33"/>
              <p:cNvSpPr/>
              <p:nvPr/>
            </p:nvSpPr>
            <p:spPr>
              <a:xfrm>
                <a:off x="2856775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33"/>
              <p:cNvSpPr/>
              <p:nvPr/>
            </p:nvSpPr>
            <p:spPr>
              <a:xfrm>
                <a:off x="3235979" y="7505105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33"/>
              <p:cNvSpPr/>
              <p:nvPr/>
            </p:nvSpPr>
            <p:spPr>
              <a:xfrm>
                <a:off x="3235979" y="6283210"/>
                <a:ext cx="5309" cy="86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58" extrusionOk="0">
                    <a:moveTo>
                      <a:pt x="200" y="0"/>
                    </a:moveTo>
                    <a:lnTo>
                      <a:pt x="1" y="67"/>
                    </a:lnTo>
                    <a:lnTo>
                      <a:pt x="1" y="3257"/>
                    </a:lnTo>
                    <a:lnTo>
                      <a:pt x="200" y="325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33"/>
              <p:cNvSpPr/>
              <p:nvPr/>
            </p:nvSpPr>
            <p:spPr>
              <a:xfrm>
                <a:off x="3235979" y="863043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1"/>
                    </a:moveTo>
                    <a:lnTo>
                      <a:pt x="1" y="13926"/>
                    </a:lnTo>
                    <a:lnTo>
                      <a:pt x="200" y="13926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33"/>
              <p:cNvSpPr/>
              <p:nvPr/>
            </p:nvSpPr>
            <p:spPr>
              <a:xfrm>
                <a:off x="3235979" y="8257386"/>
                <a:ext cx="5309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26" extrusionOk="0">
                    <a:moveTo>
                      <a:pt x="1" y="0"/>
                    </a:moveTo>
                    <a:lnTo>
                      <a:pt x="1" y="13925"/>
                    </a:lnTo>
                    <a:lnTo>
                      <a:pt x="200" y="13925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33"/>
              <p:cNvSpPr/>
              <p:nvPr/>
            </p:nvSpPr>
            <p:spPr>
              <a:xfrm>
                <a:off x="3235979" y="7125901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33"/>
              <p:cNvSpPr/>
              <p:nvPr/>
            </p:nvSpPr>
            <p:spPr>
              <a:xfrm>
                <a:off x="3235979" y="9008769"/>
                <a:ext cx="5309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6249" extrusionOk="0">
                    <a:moveTo>
                      <a:pt x="1" y="1"/>
                    </a:moveTo>
                    <a:lnTo>
                      <a:pt x="1" y="6249"/>
                    </a:lnTo>
                    <a:lnTo>
                      <a:pt x="200" y="624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8" name="Google Shape;5078;p33"/>
              <p:cNvSpPr/>
              <p:nvPr/>
            </p:nvSpPr>
            <p:spPr>
              <a:xfrm>
                <a:off x="3235979" y="6752824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9" name="Google Shape;5079;p33"/>
              <p:cNvSpPr/>
              <p:nvPr/>
            </p:nvSpPr>
            <p:spPr>
              <a:xfrm>
                <a:off x="3235979" y="6373620"/>
                <a:ext cx="5309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59" extrusionOk="0">
                    <a:moveTo>
                      <a:pt x="1" y="0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33"/>
              <p:cNvSpPr/>
              <p:nvPr/>
            </p:nvSpPr>
            <p:spPr>
              <a:xfrm>
                <a:off x="3235979" y="7878155"/>
                <a:ext cx="5309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13960" extrusionOk="0">
                    <a:moveTo>
                      <a:pt x="1" y="1"/>
                    </a:moveTo>
                    <a:lnTo>
                      <a:pt x="1" y="13959"/>
                    </a:lnTo>
                    <a:lnTo>
                      <a:pt x="200" y="13959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33"/>
              <p:cNvSpPr/>
              <p:nvPr/>
            </p:nvSpPr>
            <p:spPr>
              <a:xfrm>
                <a:off x="3609056" y="6373620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33"/>
              <p:cNvSpPr/>
              <p:nvPr/>
            </p:nvSpPr>
            <p:spPr>
              <a:xfrm>
                <a:off x="3609056" y="6752824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33"/>
              <p:cNvSpPr/>
              <p:nvPr/>
            </p:nvSpPr>
            <p:spPr>
              <a:xfrm>
                <a:off x="3609056" y="7878155"/>
                <a:ext cx="10565" cy="36871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60" extrusionOk="0">
                    <a:moveTo>
                      <a:pt x="0" y="1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33"/>
              <p:cNvSpPr/>
              <p:nvPr/>
            </p:nvSpPr>
            <p:spPr>
              <a:xfrm>
                <a:off x="3609056" y="7125901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33"/>
              <p:cNvSpPr/>
              <p:nvPr/>
            </p:nvSpPr>
            <p:spPr>
              <a:xfrm>
                <a:off x="3609056" y="863043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1"/>
                    </a:moveTo>
                    <a:lnTo>
                      <a:pt x="0" y="13926"/>
                    </a:lnTo>
                    <a:lnTo>
                      <a:pt x="399" y="13926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33"/>
              <p:cNvSpPr/>
              <p:nvPr/>
            </p:nvSpPr>
            <p:spPr>
              <a:xfrm>
                <a:off x="3609056" y="7505105"/>
                <a:ext cx="10565" cy="3686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59" extrusionOk="0">
                    <a:moveTo>
                      <a:pt x="0" y="0"/>
                    </a:moveTo>
                    <a:lnTo>
                      <a:pt x="0" y="13959"/>
                    </a:lnTo>
                    <a:lnTo>
                      <a:pt x="399" y="13959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33"/>
              <p:cNvSpPr/>
              <p:nvPr/>
            </p:nvSpPr>
            <p:spPr>
              <a:xfrm>
                <a:off x="3609056" y="8257386"/>
                <a:ext cx="10565" cy="36782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13926" extrusionOk="0">
                    <a:moveTo>
                      <a:pt x="0" y="0"/>
                    </a:moveTo>
                    <a:lnTo>
                      <a:pt x="0" y="13925"/>
                    </a:lnTo>
                    <a:lnTo>
                      <a:pt x="399" y="1392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33"/>
              <p:cNvSpPr/>
              <p:nvPr/>
            </p:nvSpPr>
            <p:spPr>
              <a:xfrm>
                <a:off x="3609056" y="9008769"/>
                <a:ext cx="10565" cy="16505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249" extrusionOk="0">
                    <a:moveTo>
                      <a:pt x="0" y="1"/>
                    </a:moveTo>
                    <a:lnTo>
                      <a:pt x="0" y="6249"/>
                    </a:lnTo>
                    <a:lnTo>
                      <a:pt x="399" y="6249"/>
                    </a:lnTo>
                    <a:lnTo>
                      <a:pt x="39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33"/>
              <p:cNvSpPr/>
              <p:nvPr/>
            </p:nvSpPr>
            <p:spPr>
              <a:xfrm>
                <a:off x="3609056" y="6207723"/>
                <a:ext cx="10565" cy="1615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116" extrusionOk="0">
                    <a:moveTo>
                      <a:pt x="0" y="0"/>
                    </a:moveTo>
                    <a:lnTo>
                      <a:pt x="0" y="6115"/>
                    </a:lnTo>
                    <a:lnTo>
                      <a:pt x="399" y="6115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33"/>
              <p:cNvSpPr/>
              <p:nvPr/>
            </p:nvSpPr>
            <p:spPr>
              <a:xfrm>
                <a:off x="-3636342" y="8998230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1"/>
                    </a:moveTo>
                    <a:lnTo>
                      <a:pt x="0" y="400"/>
                    </a:lnTo>
                    <a:lnTo>
                      <a:pt x="284986" y="4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33"/>
              <p:cNvSpPr/>
              <p:nvPr/>
            </p:nvSpPr>
            <p:spPr>
              <a:xfrm>
                <a:off x="-3636342" y="8625180"/>
                <a:ext cx="444179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16817" h="200" extrusionOk="0">
                    <a:moveTo>
                      <a:pt x="0" y="0"/>
                    </a:moveTo>
                    <a:lnTo>
                      <a:pt x="0" y="200"/>
                    </a:lnTo>
                    <a:lnTo>
                      <a:pt x="16817" y="200"/>
                    </a:lnTo>
                    <a:cubicBezTo>
                      <a:pt x="16617" y="133"/>
                      <a:pt x="16451" y="67"/>
                      <a:pt x="16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33"/>
              <p:cNvSpPr/>
              <p:nvPr/>
            </p:nvSpPr>
            <p:spPr>
              <a:xfrm>
                <a:off x="-3095625" y="8625180"/>
                <a:ext cx="6986476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64514" h="200" extrusionOk="0">
                    <a:moveTo>
                      <a:pt x="499" y="0"/>
                    </a:moveTo>
                    <a:cubicBezTo>
                      <a:pt x="333" y="67"/>
                      <a:pt x="167" y="133"/>
                      <a:pt x="0" y="200"/>
                    </a:cubicBezTo>
                    <a:lnTo>
                      <a:pt x="264514" y="200"/>
                    </a:lnTo>
                    <a:lnTo>
                      <a:pt x="2645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33"/>
              <p:cNvSpPr/>
              <p:nvPr/>
            </p:nvSpPr>
            <p:spPr>
              <a:xfrm>
                <a:off x="-3636342" y="8246847"/>
                <a:ext cx="752719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400" extrusionOk="0">
                    <a:moveTo>
                      <a:pt x="0" y="0"/>
                    </a:moveTo>
                    <a:lnTo>
                      <a:pt x="0" y="399"/>
                    </a:lnTo>
                    <a:lnTo>
                      <a:pt x="284986" y="399"/>
                    </a:lnTo>
                    <a:lnTo>
                      <a:pt x="28498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33"/>
              <p:cNvSpPr/>
              <p:nvPr/>
            </p:nvSpPr>
            <p:spPr>
              <a:xfrm>
                <a:off x="-3636342" y="7872899"/>
                <a:ext cx="7527193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200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284986" y="200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33"/>
              <p:cNvSpPr/>
              <p:nvPr/>
            </p:nvSpPr>
            <p:spPr>
              <a:xfrm>
                <a:off x="-3636342" y="7494566"/>
                <a:ext cx="398538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400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14590" y="399"/>
                    </a:lnTo>
                    <a:cubicBezTo>
                      <a:pt x="14756" y="266"/>
                      <a:pt x="14922" y="133"/>
                      <a:pt x="150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33"/>
              <p:cNvSpPr/>
              <p:nvPr/>
            </p:nvSpPr>
            <p:spPr>
              <a:xfrm>
                <a:off x="-3049984" y="7494566"/>
                <a:ext cx="6940835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262786" h="400" extrusionOk="0">
                    <a:moveTo>
                      <a:pt x="1" y="1"/>
                    </a:moveTo>
                    <a:cubicBezTo>
                      <a:pt x="167" y="133"/>
                      <a:pt x="333" y="266"/>
                      <a:pt x="499" y="399"/>
                    </a:cubicBezTo>
                    <a:lnTo>
                      <a:pt x="262786" y="399"/>
                    </a:lnTo>
                    <a:lnTo>
                      <a:pt x="2627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7" name="Google Shape;5097;p33"/>
              <p:cNvSpPr/>
              <p:nvPr/>
            </p:nvSpPr>
            <p:spPr>
              <a:xfrm>
                <a:off x="-3636342" y="7121490"/>
                <a:ext cx="7527193" cy="4437"/>
              </a:xfrm>
              <a:custGeom>
                <a:avLst/>
                <a:gdLst/>
                <a:ahLst/>
                <a:cxnLst/>
                <a:rect l="l" t="t" r="r" b="b"/>
                <a:pathLst>
                  <a:path w="284986" h="168" extrusionOk="0">
                    <a:moveTo>
                      <a:pt x="0" y="1"/>
                    </a:moveTo>
                    <a:lnTo>
                      <a:pt x="0" y="167"/>
                    </a:lnTo>
                    <a:lnTo>
                      <a:pt x="284986" y="167"/>
                    </a:lnTo>
                    <a:lnTo>
                      <a:pt x="284986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8" name="Google Shape;5098;p33"/>
              <p:cNvSpPr/>
              <p:nvPr/>
            </p:nvSpPr>
            <p:spPr>
              <a:xfrm>
                <a:off x="-2986779" y="6742285"/>
                <a:ext cx="4207353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159294" h="400" extrusionOk="0">
                    <a:moveTo>
                      <a:pt x="1" y="1"/>
                    </a:moveTo>
                    <a:cubicBezTo>
                      <a:pt x="1" y="134"/>
                      <a:pt x="34" y="267"/>
                      <a:pt x="34" y="400"/>
                    </a:cubicBezTo>
                    <a:lnTo>
                      <a:pt x="159293" y="400"/>
                    </a:lnTo>
                    <a:cubicBezTo>
                      <a:pt x="159160" y="267"/>
                      <a:pt x="159027" y="134"/>
                      <a:pt x="158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33"/>
              <p:cNvSpPr/>
              <p:nvPr/>
            </p:nvSpPr>
            <p:spPr>
              <a:xfrm>
                <a:off x="1660315" y="6742285"/>
                <a:ext cx="2230536" cy="10565"/>
              </a:xfrm>
              <a:custGeom>
                <a:avLst/>
                <a:gdLst/>
                <a:ahLst/>
                <a:cxnLst/>
                <a:rect l="l" t="t" r="r" b="b"/>
                <a:pathLst>
                  <a:path w="84450" h="400" extrusionOk="0">
                    <a:moveTo>
                      <a:pt x="333" y="1"/>
                    </a:moveTo>
                    <a:cubicBezTo>
                      <a:pt x="233" y="134"/>
                      <a:pt x="134" y="267"/>
                      <a:pt x="34" y="366"/>
                    </a:cubicBezTo>
                    <a:lnTo>
                      <a:pt x="1" y="400"/>
                    </a:lnTo>
                    <a:lnTo>
                      <a:pt x="84450" y="400"/>
                    </a:lnTo>
                    <a:lnTo>
                      <a:pt x="8445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33"/>
              <p:cNvSpPr/>
              <p:nvPr/>
            </p:nvSpPr>
            <p:spPr>
              <a:xfrm>
                <a:off x="-2309114" y="6369235"/>
                <a:ext cx="199282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00" extrusionOk="0">
                    <a:moveTo>
                      <a:pt x="399" y="0"/>
                    </a:moveTo>
                    <a:cubicBezTo>
                      <a:pt x="266" y="67"/>
                      <a:pt x="133" y="133"/>
                      <a:pt x="1" y="200"/>
                    </a:cubicBezTo>
                    <a:lnTo>
                      <a:pt x="7545" y="200"/>
                    </a:lnTo>
                    <a:cubicBezTo>
                      <a:pt x="7312" y="133"/>
                      <a:pt x="7079" y="67"/>
                      <a:pt x="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33"/>
              <p:cNvSpPr/>
              <p:nvPr/>
            </p:nvSpPr>
            <p:spPr>
              <a:xfrm>
                <a:off x="2680339" y="6369235"/>
                <a:ext cx="1210511" cy="5282"/>
              </a:xfrm>
              <a:custGeom>
                <a:avLst/>
                <a:gdLst/>
                <a:ahLst/>
                <a:cxnLst/>
                <a:rect l="l" t="t" r="r" b="b"/>
                <a:pathLst>
                  <a:path w="45831" h="200" extrusionOk="0">
                    <a:moveTo>
                      <a:pt x="632" y="0"/>
                    </a:moveTo>
                    <a:cubicBezTo>
                      <a:pt x="432" y="67"/>
                      <a:pt x="233" y="133"/>
                      <a:pt x="0" y="200"/>
                    </a:cubicBezTo>
                    <a:lnTo>
                      <a:pt x="45831" y="200"/>
                    </a:lnTo>
                    <a:lnTo>
                      <a:pt x="4583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02" name="Google Shape;5102;p33"/>
          <p:cNvGrpSpPr/>
          <p:nvPr/>
        </p:nvGrpSpPr>
        <p:grpSpPr>
          <a:xfrm>
            <a:off x="-512050" y="3580076"/>
            <a:ext cx="1898252" cy="1238844"/>
            <a:chOff x="7662600" y="-1843499"/>
            <a:chExt cx="1898252" cy="1238844"/>
          </a:xfrm>
        </p:grpSpPr>
        <p:sp>
          <p:nvSpPr>
            <p:cNvPr id="5103" name="Google Shape;5103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3"/>
            <p:cNvSpPr/>
            <p:nvPr/>
          </p:nvSpPr>
          <p:spPr>
            <a:xfrm>
              <a:off x="7662600" y="-1843499"/>
              <a:ext cx="1898252" cy="1238844"/>
            </a:xfrm>
            <a:custGeom>
              <a:avLst/>
              <a:gdLst/>
              <a:ahLst/>
              <a:cxnLst/>
              <a:rect l="l" t="t" r="r" b="b"/>
              <a:pathLst>
                <a:path w="284809" h="185873" extrusionOk="0">
                  <a:moveTo>
                    <a:pt x="256265" y="0"/>
                  </a:moveTo>
                  <a:lnTo>
                    <a:pt x="9993" y="37998"/>
                  </a:lnTo>
                  <a:lnTo>
                    <a:pt x="0" y="39567"/>
                  </a:lnTo>
                  <a:cubicBezTo>
                    <a:pt x="1792" y="42793"/>
                    <a:pt x="3181" y="42703"/>
                    <a:pt x="4167" y="44630"/>
                  </a:cubicBezTo>
                  <a:cubicBezTo>
                    <a:pt x="5556" y="47453"/>
                    <a:pt x="7662" y="48887"/>
                    <a:pt x="9052" y="51710"/>
                  </a:cubicBezTo>
                  <a:cubicBezTo>
                    <a:pt x="10037" y="53682"/>
                    <a:pt x="11202" y="56012"/>
                    <a:pt x="12950" y="59283"/>
                  </a:cubicBezTo>
                  <a:cubicBezTo>
                    <a:pt x="14742" y="62509"/>
                    <a:pt x="15639" y="65018"/>
                    <a:pt x="16804" y="66856"/>
                  </a:cubicBezTo>
                  <a:cubicBezTo>
                    <a:pt x="18506" y="69499"/>
                    <a:pt x="20030" y="71202"/>
                    <a:pt x="21733" y="73846"/>
                  </a:cubicBezTo>
                  <a:cubicBezTo>
                    <a:pt x="22898" y="75683"/>
                    <a:pt x="24063" y="78103"/>
                    <a:pt x="25855" y="81329"/>
                  </a:cubicBezTo>
                  <a:cubicBezTo>
                    <a:pt x="27647" y="84645"/>
                    <a:pt x="28409" y="87244"/>
                    <a:pt x="28947" y="89440"/>
                  </a:cubicBezTo>
                  <a:cubicBezTo>
                    <a:pt x="29753" y="92487"/>
                    <a:pt x="29216" y="95086"/>
                    <a:pt x="29978" y="98133"/>
                  </a:cubicBezTo>
                  <a:cubicBezTo>
                    <a:pt x="30515" y="100328"/>
                    <a:pt x="32397" y="102524"/>
                    <a:pt x="34234" y="105840"/>
                  </a:cubicBezTo>
                  <a:cubicBezTo>
                    <a:pt x="35489" y="108170"/>
                    <a:pt x="37461" y="109649"/>
                    <a:pt x="39477" y="111396"/>
                  </a:cubicBezTo>
                  <a:cubicBezTo>
                    <a:pt x="41359" y="113099"/>
                    <a:pt x="43152" y="114981"/>
                    <a:pt x="45347" y="116415"/>
                  </a:cubicBezTo>
                  <a:cubicBezTo>
                    <a:pt x="47543" y="117894"/>
                    <a:pt x="49022" y="120313"/>
                    <a:pt x="51128" y="121837"/>
                  </a:cubicBezTo>
                  <a:cubicBezTo>
                    <a:pt x="53278" y="123405"/>
                    <a:pt x="56594" y="123674"/>
                    <a:pt x="58252" y="125601"/>
                  </a:cubicBezTo>
                  <a:cubicBezTo>
                    <a:pt x="59910" y="127528"/>
                    <a:pt x="61434" y="129903"/>
                    <a:pt x="62688" y="132277"/>
                  </a:cubicBezTo>
                  <a:cubicBezTo>
                    <a:pt x="63854" y="134563"/>
                    <a:pt x="63898" y="137520"/>
                    <a:pt x="65019" y="139850"/>
                  </a:cubicBezTo>
                  <a:cubicBezTo>
                    <a:pt x="66139" y="142270"/>
                    <a:pt x="67035" y="144824"/>
                    <a:pt x="68379" y="146930"/>
                  </a:cubicBezTo>
                  <a:cubicBezTo>
                    <a:pt x="69813" y="149171"/>
                    <a:pt x="72412" y="150291"/>
                    <a:pt x="74473" y="151859"/>
                  </a:cubicBezTo>
                  <a:cubicBezTo>
                    <a:pt x="76490" y="153383"/>
                    <a:pt x="77834" y="155937"/>
                    <a:pt x="79895" y="157505"/>
                  </a:cubicBezTo>
                  <a:cubicBezTo>
                    <a:pt x="82001" y="159029"/>
                    <a:pt x="84152" y="160463"/>
                    <a:pt x="86303" y="161941"/>
                  </a:cubicBezTo>
                  <a:cubicBezTo>
                    <a:pt x="88409" y="163375"/>
                    <a:pt x="90336" y="165257"/>
                    <a:pt x="92576" y="166557"/>
                  </a:cubicBezTo>
                  <a:cubicBezTo>
                    <a:pt x="94817" y="167901"/>
                    <a:pt x="97057" y="169380"/>
                    <a:pt x="99343" y="170500"/>
                  </a:cubicBezTo>
                  <a:cubicBezTo>
                    <a:pt x="100042" y="170830"/>
                    <a:pt x="100803" y="170942"/>
                    <a:pt x="101598" y="170942"/>
                  </a:cubicBezTo>
                  <a:cubicBezTo>
                    <a:pt x="103295" y="170942"/>
                    <a:pt x="105145" y="170430"/>
                    <a:pt x="106870" y="170430"/>
                  </a:cubicBezTo>
                  <a:cubicBezTo>
                    <a:pt x="107081" y="170430"/>
                    <a:pt x="107291" y="170438"/>
                    <a:pt x="107498" y="170455"/>
                  </a:cubicBezTo>
                  <a:cubicBezTo>
                    <a:pt x="109966" y="170672"/>
                    <a:pt x="112476" y="172478"/>
                    <a:pt x="115069" y="172478"/>
                  </a:cubicBezTo>
                  <a:cubicBezTo>
                    <a:pt x="115159" y="172478"/>
                    <a:pt x="115249" y="172476"/>
                    <a:pt x="115340" y="172472"/>
                  </a:cubicBezTo>
                  <a:cubicBezTo>
                    <a:pt x="117983" y="172337"/>
                    <a:pt x="120582" y="170948"/>
                    <a:pt x="123181" y="170903"/>
                  </a:cubicBezTo>
                  <a:cubicBezTo>
                    <a:pt x="123540" y="170903"/>
                    <a:pt x="123899" y="170902"/>
                    <a:pt x="124258" y="170902"/>
                  </a:cubicBezTo>
                  <a:cubicBezTo>
                    <a:pt x="126595" y="170902"/>
                    <a:pt x="128938" y="170936"/>
                    <a:pt x="131113" y="171441"/>
                  </a:cubicBezTo>
                  <a:cubicBezTo>
                    <a:pt x="133577" y="172023"/>
                    <a:pt x="136266" y="172561"/>
                    <a:pt x="138641" y="173681"/>
                  </a:cubicBezTo>
                  <a:cubicBezTo>
                    <a:pt x="140971" y="174802"/>
                    <a:pt x="142405" y="177804"/>
                    <a:pt x="144735" y="178969"/>
                  </a:cubicBezTo>
                  <a:cubicBezTo>
                    <a:pt x="147065" y="180134"/>
                    <a:pt x="149708" y="180851"/>
                    <a:pt x="152128" y="181702"/>
                  </a:cubicBezTo>
                  <a:cubicBezTo>
                    <a:pt x="152858" y="181954"/>
                    <a:pt x="153611" y="182041"/>
                    <a:pt x="154378" y="182041"/>
                  </a:cubicBezTo>
                  <a:cubicBezTo>
                    <a:pt x="156090" y="182041"/>
                    <a:pt x="157868" y="181607"/>
                    <a:pt x="159594" y="181607"/>
                  </a:cubicBezTo>
                  <a:cubicBezTo>
                    <a:pt x="159704" y="181607"/>
                    <a:pt x="159815" y="181609"/>
                    <a:pt x="159925" y="181613"/>
                  </a:cubicBezTo>
                  <a:cubicBezTo>
                    <a:pt x="162818" y="181653"/>
                    <a:pt x="165192" y="182583"/>
                    <a:pt x="167216" y="182583"/>
                  </a:cubicBezTo>
                  <a:cubicBezTo>
                    <a:pt x="167418" y="182583"/>
                    <a:pt x="167616" y="182574"/>
                    <a:pt x="167811" y="182554"/>
                  </a:cubicBezTo>
                  <a:cubicBezTo>
                    <a:pt x="170948" y="182240"/>
                    <a:pt x="173009" y="180582"/>
                    <a:pt x="175339" y="180044"/>
                  </a:cubicBezTo>
                  <a:cubicBezTo>
                    <a:pt x="175704" y="179960"/>
                    <a:pt x="176076" y="179925"/>
                    <a:pt x="176457" y="179925"/>
                  </a:cubicBezTo>
                  <a:cubicBezTo>
                    <a:pt x="178270" y="179925"/>
                    <a:pt x="180270" y="180716"/>
                    <a:pt x="182512" y="180716"/>
                  </a:cubicBezTo>
                  <a:cubicBezTo>
                    <a:pt x="182806" y="180716"/>
                    <a:pt x="183103" y="180702"/>
                    <a:pt x="183405" y="180672"/>
                  </a:cubicBezTo>
                  <a:cubicBezTo>
                    <a:pt x="184875" y="180519"/>
                    <a:pt x="186470" y="180449"/>
                    <a:pt x="188363" y="180449"/>
                  </a:cubicBezTo>
                  <a:cubicBezTo>
                    <a:pt x="189240" y="180449"/>
                    <a:pt x="190181" y="180464"/>
                    <a:pt x="191202" y="180492"/>
                  </a:cubicBezTo>
                  <a:cubicBezTo>
                    <a:pt x="191372" y="180497"/>
                    <a:pt x="191540" y="180499"/>
                    <a:pt x="191706" y="180499"/>
                  </a:cubicBezTo>
                  <a:cubicBezTo>
                    <a:pt x="194028" y="180499"/>
                    <a:pt x="196032" y="180065"/>
                    <a:pt x="197772" y="180065"/>
                  </a:cubicBezTo>
                  <a:cubicBezTo>
                    <a:pt x="198245" y="180065"/>
                    <a:pt x="198698" y="180097"/>
                    <a:pt x="199133" y="180179"/>
                  </a:cubicBezTo>
                  <a:cubicBezTo>
                    <a:pt x="202180" y="180761"/>
                    <a:pt x="204376" y="181881"/>
                    <a:pt x="206661" y="182688"/>
                  </a:cubicBezTo>
                  <a:cubicBezTo>
                    <a:pt x="208902" y="183539"/>
                    <a:pt x="211097" y="185063"/>
                    <a:pt x="214189" y="185645"/>
                  </a:cubicBezTo>
                  <a:cubicBezTo>
                    <a:pt x="214624" y="185727"/>
                    <a:pt x="215083" y="185759"/>
                    <a:pt x="215565" y="185759"/>
                  </a:cubicBezTo>
                  <a:cubicBezTo>
                    <a:pt x="217339" y="185759"/>
                    <a:pt x="219425" y="185325"/>
                    <a:pt x="221788" y="185325"/>
                  </a:cubicBezTo>
                  <a:cubicBezTo>
                    <a:pt x="221957" y="185325"/>
                    <a:pt x="222128" y="185327"/>
                    <a:pt x="222300" y="185332"/>
                  </a:cubicBezTo>
                  <a:cubicBezTo>
                    <a:pt x="225301" y="185418"/>
                    <a:pt x="227768" y="185872"/>
                    <a:pt x="229820" y="185872"/>
                  </a:cubicBezTo>
                  <a:cubicBezTo>
                    <a:pt x="229913" y="185872"/>
                    <a:pt x="230005" y="185871"/>
                    <a:pt x="230097" y="185870"/>
                  </a:cubicBezTo>
                  <a:cubicBezTo>
                    <a:pt x="233278" y="185780"/>
                    <a:pt x="235519" y="184480"/>
                    <a:pt x="237849" y="184301"/>
                  </a:cubicBezTo>
                  <a:cubicBezTo>
                    <a:pt x="238166" y="184271"/>
                    <a:pt x="238485" y="184258"/>
                    <a:pt x="238806" y="184258"/>
                  </a:cubicBezTo>
                  <a:cubicBezTo>
                    <a:pt x="240700" y="184258"/>
                    <a:pt x="242687" y="184712"/>
                    <a:pt x="245140" y="184712"/>
                  </a:cubicBezTo>
                  <a:cubicBezTo>
                    <a:pt x="245321" y="184712"/>
                    <a:pt x="245504" y="184710"/>
                    <a:pt x="245690" y="184704"/>
                  </a:cubicBezTo>
                  <a:cubicBezTo>
                    <a:pt x="245809" y="184700"/>
                    <a:pt x="245930" y="184697"/>
                    <a:pt x="246051" y="184697"/>
                  </a:cubicBezTo>
                  <a:cubicBezTo>
                    <a:pt x="248121" y="184697"/>
                    <a:pt x="250524" y="185382"/>
                    <a:pt x="253487" y="185466"/>
                  </a:cubicBezTo>
                  <a:cubicBezTo>
                    <a:pt x="253674" y="185472"/>
                    <a:pt x="253859" y="185474"/>
                    <a:pt x="254042" y="185474"/>
                  </a:cubicBezTo>
                  <a:cubicBezTo>
                    <a:pt x="256963" y="185474"/>
                    <a:pt x="259305" y="184839"/>
                    <a:pt x="261329" y="184839"/>
                  </a:cubicBezTo>
                  <a:cubicBezTo>
                    <a:pt x="261622" y="184835"/>
                    <a:pt x="261909" y="184833"/>
                    <a:pt x="262190" y="184833"/>
                  </a:cubicBezTo>
                  <a:cubicBezTo>
                    <a:pt x="264200" y="184833"/>
                    <a:pt x="265899" y="184927"/>
                    <a:pt x="267501" y="184927"/>
                  </a:cubicBezTo>
                  <a:cubicBezTo>
                    <a:pt x="268066" y="184927"/>
                    <a:pt x="268620" y="184916"/>
                    <a:pt x="269171" y="184884"/>
                  </a:cubicBezTo>
                  <a:cubicBezTo>
                    <a:pt x="271501" y="184749"/>
                    <a:pt x="273786" y="183584"/>
                    <a:pt x="276923" y="183539"/>
                  </a:cubicBezTo>
                  <a:cubicBezTo>
                    <a:pt x="276952" y="183539"/>
                    <a:pt x="276982" y="183539"/>
                    <a:pt x="277011" y="183539"/>
                  </a:cubicBezTo>
                  <a:cubicBezTo>
                    <a:pt x="279145" y="183539"/>
                    <a:pt x="281715" y="185109"/>
                    <a:pt x="284809" y="185197"/>
                  </a:cubicBezTo>
                  <a:lnTo>
                    <a:pt x="283913" y="179372"/>
                  </a:lnTo>
                  <a:lnTo>
                    <a:pt x="284182" y="179372"/>
                  </a:lnTo>
                  <a:lnTo>
                    <a:pt x="256265" y="0"/>
                  </a:lnTo>
                  <a:close/>
                </a:path>
              </a:pathLst>
            </a:custGeom>
            <a:solidFill>
              <a:srgbClr val="F0EBA7">
                <a:alpha val="42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6" name="Google Shape;5576;p33"/>
          <p:cNvSpPr/>
          <p:nvPr/>
        </p:nvSpPr>
        <p:spPr>
          <a:xfrm>
            <a:off x="4146430" y="3651094"/>
            <a:ext cx="1480225" cy="1096800"/>
          </a:xfrm>
          <a:custGeom>
            <a:avLst/>
            <a:gdLst/>
            <a:ahLst/>
            <a:cxnLst/>
            <a:rect l="l" t="t" r="r" b="b"/>
            <a:pathLst>
              <a:path w="59209" h="43872" extrusionOk="0">
                <a:moveTo>
                  <a:pt x="18760" y="15200"/>
                </a:moveTo>
                <a:cubicBezTo>
                  <a:pt x="15646" y="18436"/>
                  <a:pt x="-1267" y="30037"/>
                  <a:pt x="76" y="34616"/>
                </a:cubicBezTo>
                <a:cubicBezTo>
                  <a:pt x="1419" y="39195"/>
                  <a:pt x="16989" y="46828"/>
                  <a:pt x="26819" y="42676"/>
                </a:cubicBezTo>
                <a:cubicBezTo>
                  <a:pt x="36649" y="38524"/>
                  <a:pt x="57262" y="16776"/>
                  <a:pt x="59058" y="9705"/>
                </a:cubicBezTo>
                <a:cubicBezTo>
                  <a:pt x="60854" y="2635"/>
                  <a:pt x="46263" y="-1029"/>
                  <a:pt x="37593" y="253"/>
                </a:cubicBezTo>
                <a:cubicBezTo>
                  <a:pt x="28923" y="1535"/>
                  <a:pt x="12129" y="14541"/>
                  <a:pt x="7036" y="17398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577" name="Google Shape;5577;p33"/>
          <p:cNvGrpSpPr/>
          <p:nvPr/>
        </p:nvGrpSpPr>
        <p:grpSpPr>
          <a:xfrm rot="21240000">
            <a:off x="1710055" y="1334770"/>
            <a:ext cx="5801360" cy="3994150"/>
            <a:chOff x="-2639312" y="-402259"/>
            <a:chExt cx="2528195" cy="1883519"/>
          </a:xfrm>
        </p:grpSpPr>
        <p:sp>
          <p:nvSpPr>
            <p:cNvPr id="5578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0" name="Google Shape;5580;p33"/>
          <p:cNvSpPr txBox="1">
            <a:spLocks noGrp="1"/>
          </p:cNvSpPr>
          <p:nvPr>
            <p:ph type="title"/>
          </p:nvPr>
        </p:nvSpPr>
        <p:spPr>
          <a:xfrm>
            <a:off x="107315" y="-109855"/>
            <a:ext cx="8643620" cy="1446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Buat </a:t>
            </a:r>
            <a:r>
              <a:rPr lang="en-GB" sz="4000" dirty="0" err="1"/>
              <a:t>tabel</a:t>
            </a:r>
            <a:r>
              <a:rPr lang="en-GB" sz="4000" dirty="0"/>
              <a:t> </a:t>
            </a:r>
            <a:r>
              <a:rPr lang="en-GB" sz="4000" dirty="0" err="1"/>
              <a:t>pembayaran</a:t>
            </a:r>
            <a:r>
              <a:rPr lang="en-US" altLang="en-GB" sz="4000" dirty="0"/>
              <a:t> </a:t>
            </a:r>
            <a:r>
              <a:rPr lang="en-GB" sz="4000" dirty="0" err="1"/>
              <a:t>iuran</a:t>
            </a:r>
            <a:endParaRPr lang="en-GB" sz="4000" dirty="0"/>
          </a:p>
        </p:txBody>
      </p:sp>
      <p:sp>
        <p:nvSpPr>
          <p:cNvPr id="5582" name="Google Shape;5582;p33"/>
          <p:cNvSpPr/>
          <p:nvPr/>
        </p:nvSpPr>
        <p:spPr>
          <a:xfrm rot="-2497742">
            <a:off x="1551324" y="1488248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3" name="Google Shape;5583;p33"/>
          <p:cNvSpPr/>
          <p:nvPr/>
        </p:nvSpPr>
        <p:spPr>
          <a:xfrm rot="-2497742">
            <a:off x="6710484" y="4856093"/>
            <a:ext cx="948811" cy="2416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4" name="Google Shape;5584;p33"/>
          <p:cNvSpPr/>
          <p:nvPr/>
        </p:nvSpPr>
        <p:spPr>
          <a:xfrm rot="-3665625">
            <a:off x="-28744" y="108070"/>
            <a:ext cx="765240" cy="241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5" name="Google Shape;5585;p33"/>
          <p:cNvSpPr/>
          <p:nvPr/>
        </p:nvSpPr>
        <p:spPr>
          <a:xfrm rot="470462">
            <a:off x="194710" y="3546240"/>
            <a:ext cx="765255" cy="241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8" name="Google Shape;5588;p33"/>
          <p:cNvPicPr preferRelativeResize="0"/>
          <p:nvPr/>
        </p:nvPicPr>
        <p:blipFill rotWithShape="1">
          <a:blip r:embed="rId3"/>
          <a:srcRect t="89" b="79"/>
          <a:stretch>
            <a:fillRect/>
          </a:stretch>
        </p:blipFill>
        <p:spPr>
          <a:xfrm>
            <a:off x="352025" y="3995650"/>
            <a:ext cx="620704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Text Box 100"/>
          <p:cNvSpPr txBox="1"/>
          <p:nvPr/>
        </p:nvSpPr>
        <p:spPr>
          <a:xfrm>
            <a:off x="2129155" y="1923415"/>
            <a:ext cx="5080000" cy="3169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CREATE TABLE </a:t>
            </a:r>
            <a:r>
              <a:rPr lang="en-US" sz="2000">
                <a:latin typeface="Calibri" panose="020F0502020204030204" charset="0"/>
              </a:rPr>
              <a:t>`kas_rt`.`pembayaraniuran` (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`idPembayaran`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NOT 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`idWarga`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`idJenis`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`tanggal`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`jumlah` </a:t>
            </a:r>
            <a:r>
              <a:rPr lang="en-US" sz="2000">
                <a:solidFill>
                  <a:srgbClr val="FF0000"/>
                </a:solidFill>
                <a:latin typeface="Calibri" panose="020F0502020204030204" charset="0"/>
              </a:rPr>
              <a:t>VARCHAR</a:t>
            </a:r>
            <a:r>
              <a:rPr lang="en-US" sz="2000">
                <a:latin typeface="Calibri" panose="020F0502020204030204" charset="0"/>
              </a:rPr>
              <a:t>(45)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NULL</a:t>
            </a:r>
            <a:r>
              <a:rPr lang="en-US" sz="2000">
                <a:latin typeface="Calibri" panose="020F0502020204030204" charset="0"/>
              </a:rPr>
              <a:t>,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  </a:t>
            </a:r>
            <a:r>
              <a:rPr lang="en-US" sz="2000">
                <a:solidFill>
                  <a:srgbClr val="00B0F0"/>
                </a:solidFill>
                <a:latin typeface="Calibri" panose="020F0502020204030204" charset="0"/>
              </a:rPr>
              <a:t>PRIMARY KEY </a:t>
            </a:r>
            <a:r>
              <a:rPr lang="en-US" sz="2000">
                <a:latin typeface="Calibri" panose="020F0502020204030204" charset="0"/>
              </a:rPr>
              <a:t>(`idPembayaran`)</a:t>
            </a:r>
          </a:p>
          <a:p>
            <a:pPr marL="0" indent="0"/>
            <a:r>
              <a:rPr lang="en-US" sz="2000">
                <a:latin typeface="Calibri" panose="020F0502020204030204" charset="0"/>
              </a:rPr>
              <a:t>);</a:t>
            </a:r>
            <a:endParaRPr lang="en-US" sz="2000">
              <a:latin typeface="SimSun" panose="02010600030101010101" pitchFamily="2" charset="-122"/>
              <a:cs typeface="Calibri" panose="020F0502020204030204" charset="0"/>
            </a:endParaRPr>
          </a:p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</a:p>
          <a:p>
            <a:pPr marL="0" indent="0"/>
            <a:r>
              <a:rPr lang="en-US" sz="2000">
                <a:latin typeface="SimSun" panose="02010600030101010101" pitchFamily="2" charset="-122"/>
                <a:cs typeface="Calibri" panose="020F0502020204030204" charset="0"/>
              </a:rPr>
              <a:t> 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5" name="Google Shape;5595;p34"/>
          <p:cNvSpPr txBox="1">
            <a:spLocks noGrp="1"/>
          </p:cNvSpPr>
          <p:nvPr>
            <p:ph type="title"/>
          </p:nvPr>
        </p:nvSpPr>
        <p:spPr>
          <a:xfrm>
            <a:off x="295020" y="267085"/>
            <a:ext cx="478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Mengisi tablenya</a:t>
            </a:r>
          </a:p>
        </p:txBody>
      </p:sp>
      <p:sp>
        <p:nvSpPr>
          <p:cNvPr id="5596" name="Google Shape;5596;p34"/>
          <p:cNvSpPr txBox="1">
            <a:spLocks noGrp="1"/>
          </p:cNvSpPr>
          <p:nvPr>
            <p:ph type="subTitle" idx="1"/>
          </p:nvPr>
        </p:nvSpPr>
        <p:spPr>
          <a:xfrm>
            <a:off x="294385" y="1275745"/>
            <a:ext cx="47802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 INSERT INTO `kas_rt`.`pembayaraniuran` (`idPembayaran`, `idWa 'id0760',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'15-01-2023', ‘100.000’),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('p33445566', 'w3232', 'id0765',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'15-01-2023', ’30.000’),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('p44556677', 'w6280', 'id0876', '19-01-2023', ’50.000’),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+mn-lt"/>
                <a:cs typeface="+mn-lt"/>
              </a:rPr>
              <a:t>('p55667788', 'w8788', 'id</a:t>
            </a:r>
            <a:r>
              <a:rPr lang="en-GB" sz="2000">
                <a:latin typeface="+mn-lt"/>
                <a:cs typeface="+mn-lt"/>
                <a:sym typeface="+mn-ea"/>
              </a:rPr>
              <a:t>.</a:t>
            </a:r>
            <a:r>
              <a:rPr lang="en-GB" sz="2000">
                <a:latin typeface="+mn-lt"/>
                <a:cs typeface="+mn-lt"/>
              </a:rPr>
              <a:t>0987', '20-01-2023', ’20000’);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>
              <a:latin typeface="+mn-lt"/>
              <a:cs typeface="+mn-lt"/>
            </a:endParaRPr>
          </a:p>
        </p:txBody>
      </p:sp>
      <p:pic>
        <p:nvPicPr>
          <p:cNvPr id="1775954969" name="Picture 1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385" t="59293" r="58974" b="22463"/>
          <a:stretch>
            <a:fillRect/>
          </a:stretch>
        </p:blipFill>
        <p:spPr>
          <a:xfrm>
            <a:off x="5076190" y="915670"/>
            <a:ext cx="3783965" cy="2127250"/>
          </a:xfrm>
          <a:prstGeom prst="rect">
            <a:avLst/>
          </a:prstGeom>
          <a:ln>
            <a:noFill/>
          </a:ln>
        </p:spPr>
      </p:pic>
      <p:pic>
        <p:nvPicPr>
          <p:cNvPr id="8" name="Picture Placeholder 7" descr="197d9a536f5613c54bff72eeaba910d4-removebg-preview"/>
          <p:cNvPicPr>
            <a:picLocks noGrp="1" noChangeAspect="1"/>
          </p:cNvPicPr>
          <p:nvPr>
            <p:ph type="pic" idx="3"/>
          </p:nvPr>
        </p:nvPicPr>
        <p:blipFill>
          <a:blip r:embed="rId4"/>
          <a:stretch>
            <a:fillRect/>
          </a:stretch>
        </p:blipFill>
        <p:spPr>
          <a:xfrm rot="14220000" flipH="1">
            <a:off x="5536565" y="2196465"/>
            <a:ext cx="2052320" cy="28994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580380" y="440690"/>
            <a:ext cx="2398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Outputnya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95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7595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23825"/>
            <a:ext cx="8242935" cy="1140460"/>
          </a:xfrm>
        </p:spPr>
        <p:txBody>
          <a:bodyPr/>
          <a:lstStyle/>
          <a:p>
            <a:r>
              <a:rPr lang="en-US" sz="4000"/>
              <a:t>Buat table jenis iuran</a:t>
            </a:r>
          </a:p>
        </p:txBody>
      </p:sp>
      <p:grpSp>
        <p:nvGrpSpPr>
          <p:cNvPr id="14" name="Google Shape;5577;p33"/>
          <p:cNvGrpSpPr/>
          <p:nvPr/>
        </p:nvGrpSpPr>
        <p:grpSpPr>
          <a:xfrm rot="21240000">
            <a:off x="1710055" y="1334770"/>
            <a:ext cx="5801360" cy="3994150"/>
            <a:chOff x="-2639312" y="-402259"/>
            <a:chExt cx="2528195" cy="1883519"/>
          </a:xfrm>
        </p:grpSpPr>
        <p:sp>
          <p:nvSpPr>
            <p:cNvPr id="15" name="Google Shape;5578;p33"/>
            <p:cNvSpPr/>
            <p:nvPr/>
          </p:nvSpPr>
          <p:spPr>
            <a:xfrm>
              <a:off x="-2639312" y="-402259"/>
              <a:ext cx="2528195" cy="1883519"/>
            </a:xfrm>
            <a:custGeom>
              <a:avLst/>
              <a:gdLst/>
              <a:ahLst/>
              <a:cxnLst/>
              <a:rect l="l" t="t" r="r" b="b"/>
              <a:pathLst>
                <a:path w="280210" h="208758" extrusionOk="0">
                  <a:moveTo>
                    <a:pt x="21547" y="0"/>
                  </a:moveTo>
                  <a:lnTo>
                    <a:pt x="0" y="177494"/>
                  </a:lnTo>
                  <a:cubicBezTo>
                    <a:pt x="1532" y="177283"/>
                    <a:pt x="2746" y="176016"/>
                    <a:pt x="4225" y="175224"/>
                  </a:cubicBezTo>
                  <a:cubicBezTo>
                    <a:pt x="5545" y="174484"/>
                    <a:pt x="7446" y="174537"/>
                    <a:pt x="8767" y="173692"/>
                  </a:cubicBezTo>
                  <a:cubicBezTo>
                    <a:pt x="10087" y="172794"/>
                    <a:pt x="11407" y="172002"/>
                    <a:pt x="12780" y="171263"/>
                  </a:cubicBezTo>
                  <a:cubicBezTo>
                    <a:pt x="14206" y="170523"/>
                    <a:pt x="15421" y="168569"/>
                    <a:pt x="16899" y="168411"/>
                  </a:cubicBezTo>
                  <a:cubicBezTo>
                    <a:pt x="16970" y="168404"/>
                    <a:pt x="17040" y="168401"/>
                    <a:pt x="17110" y="168401"/>
                  </a:cubicBezTo>
                  <a:cubicBezTo>
                    <a:pt x="18629" y="168401"/>
                    <a:pt x="20191" y="169975"/>
                    <a:pt x="21705" y="170682"/>
                  </a:cubicBezTo>
                  <a:cubicBezTo>
                    <a:pt x="23131" y="171316"/>
                    <a:pt x="25085" y="171368"/>
                    <a:pt x="26511" y="172266"/>
                  </a:cubicBezTo>
                  <a:cubicBezTo>
                    <a:pt x="27989" y="173164"/>
                    <a:pt x="28887" y="174959"/>
                    <a:pt x="30313" y="175646"/>
                  </a:cubicBezTo>
                  <a:cubicBezTo>
                    <a:pt x="31721" y="176282"/>
                    <a:pt x="33168" y="176566"/>
                    <a:pt x="34519" y="176566"/>
                  </a:cubicBezTo>
                  <a:cubicBezTo>
                    <a:pt x="34739" y="176566"/>
                    <a:pt x="34957" y="176559"/>
                    <a:pt x="35172" y="176544"/>
                  </a:cubicBezTo>
                  <a:cubicBezTo>
                    <a:pt x="36756" y="176491"/>
                    <a:pt x="38604" y="176333"/>
                    <a:pt x="40083" y="175382"/>
                  </a:cubicBezTo>
                  <a:cubicBezTo>
                    <a:pt x="41403" y="174537"/>
                    <a:pt x="42354" y="172847"/>
                    <a:pt x="43674" y="171844"/>
                  </a:cubicBezTo>
                  <a:cubicBezTo>
                    <a:pt x="44994" y="170787"/>
                    <a:pt x="46737" y="170312"/>
                    <a:pt x="48057" y="169467"/>
                  </a:cubicBezTo>
                  <a:cubicBezTo>
                    <a:pt x="49589" y="168569"/>
                    <a:pt x="50803" y="167883"/>
                    <a:pt x="52335" y="167830"/>
                  </a:cubicBezTo>
                  <a:cubicBezTo>
                    <a:pt x="53736" y="167780"/>
                    <a:pt x="55137" y="167351"/>
                    <a:pt x="56538" y="167351"/>
                  </a:cubicBezTo>
                  <a:cubicBezTo>
                    <a:pt x="56616" y="167351"/>
                    <a:pt x="56693" y="167352"/>
                    <a:pt x="56771" y="167355"/>
                  </a:cubicBezTo>
                  <a:cubicBezTo>
                    <a:pt x="58249" y="167408"/>
                    <a:pt x="59728" y="167672"/>
                    <a:pt x="61207" y="167777"/>
                  </a:cubicBezTo>
                  <a:cubicBezTo>
                    <a:pt x="62685" y="167883"/>
                    <a:pt x="64111" y="168517"/>
                    <a:pt x="65590" y="168622"/>
                  </a:cubicBezTo>
                  <a:cubicBezTo>
                    <a:pt x="66329" y="168675"/>
                    <a:pt x="67082" y="168688"/>
                    <a:pt x="67828" y="168688"/>
                  </a:cubicBezTo>
                  <a:cubicBezTo>
                    <a:pt x="68574" y="168688"/>
                    <a:pt x="69313" y="168675"/>
                    <a:pt x="70026" y="168675"/>
                  </a:cubicBezTo>
                  <a:cubicBezTo>
                    <a:pt x="71610" y="168675"/>
                    <a:pt x="73195" y="168781"/>
                    <a:pt x="74726" y="169678"/>
                  </a:cubicBezTo>
                  <a:cubicBezTo>
                    <a:pt x="76099" y="170523"/>
                    <a:pt x="77631" y="171316"/>
                    <a:pt x="78951" y="172319"/>
                  </a:cubicBezTo>
                  <a:cubicBezTo>
                    <a:pt x="80324" y="173375"/>
                    <a:pt x="81380" y="174748"/>
                    <a:pt x="82753" y="175593"/>
                  </a:cubicBezTo>
                  <a:cubicBezTo>
                    <a:pt x="84285" y="176491"/>
                    <a:pt x="85816" y="177970"/>
                    <a:pt x="87401" y="178022"/>
                  </a:cubicBezTo>
                  <a:cubicBezTo>
                    <a:pt x="87419" y="178023"/>
                    <a:pt x="87437" y="178024"/>
                    <a:pt x="87455" y="178024"/>
                  </a:cubicBezTo>
                  <a:cubicBezTo>
                    <a:pt x="88700" y="178024"/>
                    <a:pt x="89796" y="176270"/>
                    <a:pt x="91097" y="175593"/>
                  </a:cubicBezTo>
                  <a:cubicBezTo>
                    <a:pt x="92259" y="175012"/>
                    <a:pt x="93315" y="174273"/>
                    <a:pt x="94477" y="173428"/>
                  </a:cubicBezTo>
                  <a:cubicBezTo>
                    <a:pt x="95586" y="172583"/>
                    <a:pt x="97487" y="172847"/>
                    <a:pt x="98596" y="172055"/>
                  </a:cubicBezTo>
                  <a:cubicBezTo>
                    <a:pt x="99758" y="171210"/>
                    <a:pt x="100233" y="169362"/>
                    <a:pt x="101342" y="168781"/>
                  </a:cubicBezTo>
                  <a:cubicBezTo>
                    <a:pt x="102682" y="168111"/>
                    <a:pt x="104173" y="167089"/>
                    <a:pt x="105422" y="167089"/>
                  </a:cubicBezTo>
                  <a:cubicBezTo>
                    <a:pt x="105453" y="167089"/>
                    <a:pt x="105484" y="167090"/>
                    <a:pt x="105514" y="167091"/>
                  </a:cubicBezTo>
                  <a:cubicBezTo>
                    <a:pt x="106993" y="167196"/>
                    <a:pt x="108366" y="168569"/>
                    <a:pt x="109845" y="168992"/>
                  </a:cubicBezTo>
                  <a:cubicBezTo>
                    <a:pt x="111271" y="169362"/>
                    <a:pt x="112432" y="170576"/>
                    <a:pt x="113858" y="171052"/>
                  </a:cubicBezTo>
                  <a:cubicBezTo>
                    <a:pt x="115284" y="171527"/>
                    <a:pt x="116974" y="171263"/>
                    <a:pt x="118400" y="171685"/>
                  </a:cubicBezTo>
                  <a:cubicBezTo>
                    <a:pt x="119879" y="172108"/>
                    <a:pt x="121252" y="173481"/>
                    <a:pt x="122677" y="173639"/>
                  </a:cubicBezTo>
                  <a:cubicBezTo>
                    <a:pt x="122773" y="173649"/>
                    <a:pt x="122869" y="173654"/>
                    <a:pt x="122965" y="173654"/>
                  </a:cubicBezTo>
                  <a:cubicBezTo>
                    <a:pt x="124185" y="173654"/>
                    <a:pt x="125497" y="172898"/>
                    <a:pt x="126729" y="172898"/>
                  </a:cubicBezTo>
                  <a:cubicBezTo>
                    <a:pt x="126912" y="172898"/>
                    <a:pt x="127093" y="172914"/>
                    <a:pt x="127272" y="172953"/>
                  </a:cubicBezTo>
                  <a:cubicBezTo>
                    <a:pt x="128698" y="173270"/>
                    <a:pt x="129860" y="174537"/>
                    <a:pt x="131285" y="174959"/>
                  </a:cubicBezTo>
                  <a:cubicBezTo>
                    <a:pt x="132711" y="175329"/>
                    <a:pt x="134296" y="175224"/>
                    <a:pt x="135722" y="175593"/>
                  </a:cubicBezTo>
                  <a:cubicBezTo>
                    <a:pt x="137147" y="175963"/>
                    <a:pt x="138520" y="176966"/>
                    <a:pt x="139946" y="177177"/>
                  </a:cubicBezTo>
                  <a:cubicBezTo>
                    <a:pt x="141425" y="177336"/>
                    <a:pt x="142904" y="177283"/>
                    <a:pt x="144330" y="177494"/>
                  </a:cubicBezTo>
                  <a:cubicBezTo>
                    <a:pt x="144708" y="177564"/>
                    <a:pt x="145098" y="177586"/>
                    <a:pt x="145493" y="177586"/>
                  </a:cubicBezTo>
                  <a:cubicBezTo>
                    <a:pt x="146135" y="177586"/>
                    <a:pt x="146792" y="177529"/>
                    <a:pt x="147437" y="177529"/>
                  </a:cubicBezTo>
                  <a:cubicBezTo>
                    <a:pt x="147888" y="177529"/>
                    <a:pt x="148334" y="177557"/>
                    <a:pt x="148766" y="177653"/>
                  </a:cubicBezTo>
                  <a:cubicBezTo>
                    <a:pt x="150191" y="177917"/>
                    <a:pt x="151406" y="179290"/>
                    <a:pt x="152885" y="179554"/>
                  </a:cubicBezTo>
                  <a:cubicBezTo>
                    <a:pt x="154311" y="179818"/>
                    <a:pt x="155842" y="179660"/>
                    <a:pt x="157268" y="179871"/>
                  </a:cubicBezTo>
                  <a:cubicBezTo>
                    <a:pt x="158747" y="180135"/>
                    <a:pt x="160014" y="180980"/>
                    <a:pt x="161440" y="181297"/>
                  </a:cubicBezTo>
                  <a:cubicBezTo>
                    <a:pt x="161630" y="181339"/>
                    <a:pt x="161825" y="181357"/>
                    <a:pt x="162025" y="181357"/>
                  </a:cubicBezTo>
                  <a:cubicBezTo>
                    <a:pt x="163125" y="181357"/>
                    <a:pt x="164350" y="180814"/>
                    <a:pt x="165450" y="180814"/>
                  </a:cubicBezTo>
                  <a:cubicBezTo>
                    <a:pt x="165649" y="180814"/>
                    <a:pt x="165845" y="180832"/>
                    <a:pt x="166034" y="180874"/>
                  </a:cubicBezTo>
                  <a:cubicBezTo>
                    <a:pt x="167460" y="181244"/>
                    <a:pt x="168939" y="181191"/>
                    <a:pt x="170365" y="181561"/>
                  </a:cubicBezTo>
                  <a:cubicBezTo>
                    <a:pt x="171843" y="181878"/>
                    <a:pt x="173005" y="183092"/>
                    <a:pt x="174484" y="183409"/>
                  </a:cubicBezTo>
                  <a:cubicBezTo>
                    <a:pt x="175771" y="183647"/>
                    <a:pt x="177144" y="184058"/>
                    <a:pt x="178564" y="184058"/>
                  </a:cubicBezTo>
                  <a:cubicBezTo>
                    <a:pt x="178718" y="184058"/>
                    <a:pt x="178871" y="184053"/>
                    <a:pt x="179026" y="184043"/>
                  </a:cubicBezTo>
                  <a:cubicBezTo>
                    <a:pt x="180504" y="183990"/>
                    <a:pt x="181983" y="183409"/>
                    <a:pt x="183514" y="183198"/>
                  </a:cubicBezTo>
                  <a:cubicBezTo>
                    <a:pt x="185046" y="183039"/>
                    <a:pt x="186525" y="182617"/>
                    <a:pt x="188056" y="182564"/>
                  </a:cubicBezTo>
                  <a:cubicBezTo>
                    <a:pt x="189210" y="182524"/>
                    <a:pt x="190454" y="182245"/>
                    <a:pt x="191629" y="182245"/>
                  </a:cubicBezTo>
                  <a:cubicBezTo>
                    <a:pt x="192014" y="182245"/>
                    <a:pt x="192391" y="182275"/>
                    <a:pt x="192756" y="182353"/>
                  </a:cubicBezTo>
                  <a:cubicBezTo>
                    <a:pt x="194182" y="182723"/>
                    <a:pt x="195449" y="183990"/>
                    <a:pt x="196770" y="184729"/>
                  </a:cubicBezTo>
                  <a:cubicBezTo>
                    <a:pt x="198090" y="185469"/>
                    <a:pt x="199146" y="186578"/>
                    <a:pt x="200466" y="187423"/>
                  </a:cubicBezTo>
                  <a:cubicBezTo>
                    <a:pt x="201734" y="188268"/>
                    <a:pt x="203213" y="188796"/>
                    <a:pt x="204480" y="189535"/>
                  </a:cubicBezTo>
                  <a:cubicBezTo>
                    <a:pt x="205853" y="190274"/>
                    <a:pt x="207173" y="191014"/>
                    <a:pt x="208599" y="191436"/>
                  </a:cubicBezTo>
                  <a:cubicBezTo>
                    <a:pt x="209972" y="191806"/>
                    <a:pt x="211451" y="192070"/>
                    <a:pt x="212824" y="192545"/>
                  </a:cubicBezTo>
                  <a:cubicBezTo>
                    <a:pt x="214197" y="193020"/>
                    <a:pt x="215253" y="194446"/>
                    <a:pt x="216626" y="194974"/>
                  </a:cubicBezTo>
                  <a:cubicBezTo>
                    <a:pt x="217999" y="195503"/>
                    <a:pt x="219689" y="195133"/>
                    <a:pt x="221062" y="195608"/>
                  </a:cubicBezTo>
                  <a:cubicBezTo>
                    <a:pt x="222435" y="196136"/>
                    <a:pt x="223544" y="197351"/>
                    <a:pt x="224970" y="197826"/>
                  </a:cubicBezTo>
                  <a:cubicBezTo>
                    <a:pt x="226343" y="198249"/>
                    <a:pt x="227875" y="198301"/>
                    <a:pt x="229195" y="199041"/>
                  </a:cubicBezTo>
                  <a:cubicBezTo>
                    <a:pt x="230462" y="199727"/>
                    <a:pt x="231255" y="201206"/>
                    <a:pt x="232469" y="202051"/>
                  </a:cubicBezTo>
                  <a:cubicBezTo>
                    <a:pt x="233737" y="202896"/>
                    <a:pt x="235057" y="203688"/>
                    <a:pt x="236324" y="204427"/>
                  </a:cubicBezTo>
                  <a:cubicBezTo>
                    <a:pt x="237592" y="205167"/>
                    <a:pt x="239546" y="204586"/>
                    <a:pt x="240919" y="205114"/>
                  </a:cubicBezTo>
                  <a:cubicBezTo>
                    <a:pt x="242299" y="205574"/>
                    <a:pt x="243630" y="206331"/>
                    <a:pt x="245199" y="206331"/>
                  </a:cubicBezTo>
                  <a:cubicBezTo>
                    <a:pt x="245250" y="206331"/>
                    <a:pt x="245302" y="206330"/>
                    <a:pt x="245355" y="206329"/>
                  </a:cubicBezTo>
                  <a:cubicBezTo>
                    <a:pt x="246886" y="206276"/>
                    <a:pt x="248471" y="206065"/>
                    <a:pt x="250055" y="205853"/>
                  </a:cubicBezTo>
                  <a:cubicBezTo>
                    <a:pt x="250300" y="205821"/>
                    <a:pt x="250545" y="205807"/>
                    <a:pt x="250788" y="205807"/>
                  </a:cubicBezTo>
                  <a:cubicBezTo>
                    <a:pt x="252045" y="205807"/>
                    <a:pt x="253274" y="206174"/>
                    <a:pt x="254501" y="206174"/>
                  </a:cubicBezTo>
                  <a:cubicBezTo>
                    <a:pt x="254568" y="206174"/>
                    <a:pt x="254635" y="206172"/>
                    <a:pt x="254702" y="206170"/>
                  </a:cubicBezTo>
                  <a:cubicBezTo>
                    <a:pt x="254722" y="206170"/>
                    <a:pt x="254742" y="206169"/>
                    <a:pt x="254762" y="206169"/>
                  </a:cubicBezTo>
                  <a:cubicBezTo>
                    <a:pt x="256364" y="206169"/>
                    <a:pt x="257360" y="208236"/>
                    <a:pt x="258768" y="208758"/>
                  </a:cubicBezTo>
                  <a:lnTo>
                    <a:pt x="280209" y="31316"/>
                  </a:lnTo>
                  <a:lnTo>
                    <a:pt x="21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579;p33"/>
            <p:cNvSpPr/>
            <p:nvPr/>
          </p:nvSpPr>
          <p:spPr>
            <a:xfrm>
              <a:off x="-2631219" y="-402259"/>
              <a:ext cx="2520102" cy="1822536"/>
            </a:xfrm>
            <a:custGeom>
              <a:avLst/>
              <a:gdLst/>
              <a:ahLst/>
              <a:cxnLst/>
              <a:rect l="l" t="t" r="r" b="b"/>
              <a:pathLst>
                <a:path w="279313" h="201999" extrusionOk="0">
                  <a:moveTo>
                    <a:pt x="258664" y="201945"/>
                  </a:moveTo>
                  <a:cubicBezTo>
                    <a:pt x="257291" y="201417"/>
                    <a:pt x="251429" y="201945"/>
                    <a:pt x="249844" y="201945"/>
                  </a:cubicBezTo>
                  <a:cubicBezTo>
                    <a:pt x="248419" y="201998"/>
                    <a:pt x="245672" y="199939"/>
                    <a:pt x="244194" y="200150"/>
                  </a:cubicBezTo>
                  <a:cubicBezTo>
                    <a:pt x="242662" y="200361"/>
                    <a:pt x="241712" y="197985"/>
                    <a:pt x="240233" y="198037"/>
                  </a:cubicBezTo>
                  <a:cubicBezTo>
                    <a:pt x="238649" y="198090"/>
                    <a:pt x="237328" y="200044"/>
                    <a:pt x="235955" y="199569"/>
                  </a:cubicBezTo>
                  <a:cubicBezTo>
                    <a:pt x="234635" y="199094"/>
                    <a:pt x="232787" y="196928"/>
                    <a:pt x="231519" y="196242"/>
                  </a:cubicBezTo>
                  <a:cubicBezTo>
                    <a:pt x="230305" y="195503"/>
                    <a:pt x="229090" y="194710"/>
                    <a:pt x="227875" y="193918"/>
                  </a:cubicBezTo>
                  <a:cubicBezTo>
                    <a:pt x="226661" y="193126"/>
                    <a:pt x="225922" y="193126"/>
                    <a:pt x="224707" y="192440"/>
                  </a:cubicBezTo>
                  <a:cubicBezTo>
                    <a:pt x="223439" y="191700"/>
                    <a:pt x="222014" y="192704"/>
                    <a:pt x="220641" y="192281"/>
                  </a:cubicBezTo>
                  <a:cubicBezTo>
                    <a:pt x="219320" y="191859"/>
                    <a:pt x="218211" y="192651"/>
                    <a:pt x="216891" y="192176"/>
                  </a:cubicBezTo>
                  <a:cubicBezTo>
                    <a:pt x="215571" y="191700"/>
                    <a:pt x="213934" y="187634"/>
                    <a:pt x="212613" y="187159"/>
                  </a:cubicBezTo>
                  <a:cubicBezTo>
                    <a:pt x="211346" y="186683"/>
                    <a:pt x="210343" y="188373"/>
                    <a:pt x="209022" y="187951"/>
                  </a:cubicBezTo>
                  <a:cubicBezTo>
                    <a:pt x="207702" y="187475"/>
                    <a:pt x="206276" y="187528"/>
                    <a:pt x="204956" y="187159"/>
                  </a:cubicBezTo>
                  <a:cubicBezTo>
                    <a:pt x="203583" y="186789"/>
                    <a:pt x="202844" y="183937"/>
                    <a:pt x="201523" y="183198"/>
                  </a:cubicBezTo>
                  <a:cubicBezTo>
                    <a:pt x="200309" y="182511"/>
                    <a:pt x="200098" y="183462"/>
                    <a:pt x="198883" y="182670"/>
                  </a:cubicBezTo>
                  <a:cubicBezTo>
                    <a:pt x="197668" y="181878"/>
                    <a:pt x="195503" y="181772"/>
                    <a:pt x="194236" y="181085"/>
                  </a:cubicBezTo>
                  <a:cubicBezTo>
                    <a:pt x="192915" y="180399"/>
                    <a:pt x="191120" y="180346"/>
                    <a:pt x="189747" y="179976"/>
                  </a:cubicBezTo>
                  <a:cubicBezTo>
                    <a:pt x="188321" y="179660"/>
                    <a:pt x="186737" y="181138"/>
                    <a:pt x="185205" y="181191"/>
                  </a:cubicBezTo>
                  <a:cubicBezTo>
                    <a:pt x="183779" y="181244"/>
                    <a:pt x="182353" y="177125"/>
                    <a:pt x="180875" y="177336"/>
                  </a:cubicBezTo>
                  <a:cubicBezTo>
                    <a:pt x="179449" y="177494"/>
                    <a:pt x="177970" y="178656"/>
                    <a:pt x="176544" y="178762"/>
                  </a:cubicBezTo>
                  <a:cubicBezTo>
                    <a:pt x="175066" y="178815"/>
                    <a:pt x="173587" y="176333"/>
                    <a:pt x="172214" y="176016"/>
                  </a:cubicBezTo>
                  <a:cubicBezTo>
                    <a:pt x="170841" y="175752"/>
                    <a:pt x="169679" y="174590"/>
                    <a:pt x="168306" y="174273"/>
                  </a:cubicBezTo>
                  <a:cubicBezTo>
                    <a:pt x="166933" y="173956"/>
                    <a:pt x="165454" y="176333"/>
                    <a:pt x="164134" y="176016"/>
                  </a:cubicBezTo>
                  <a:cubicBezTo>
                    <a:pt x="162761" y="175646"/>
                    <a:pt x="161071" y="177072"/>
                    <a:pt x="159698" y="176755"/>
                  </a:cubicBezTo>
                  <a:cubicBezTo>
                    <a:pt x="158325" y="176491"/>
                    <a:pt x="156582" y="175699"/>
                    <a:pt x="155209" y="175435"/>
                  </a:cubicBezTo>
                  <a:cubicBezTo>
                    <a:pt x="153836" y="175224"/>
                    <a:pt x="152833" y="172636"/>
                    <a:pt x="151460" y="172372"/>
                  </a:cubicBezTo>
                  <a:cubicBezTo>
                    <a:pt x="150087" y="172108"/>
                    <a:pt x="148925" y="173903"/>
                    <a:pt x="147552" y="173639"/>
                  </a:cubicBezTo>
                  <a:cubicBezTo>
                    <a:pt x="146179" y="173375"/>
                    <a:pt x="144647" y="173481"/>
                    <a:pt x="143274" y="173217"/>
                  </a:cubicBezTo>
                  <a:cubicBezTo>
                    <a:pt x="141901" y="173006"/>
                    <a:pt x="139683" y="171052"/>
                    <a:pt x="138257" y="170840"/>
                  </a:cubicBezTo>
                  <a:cubicBezTo>
                    <a:pt x="136884" y="170682"/>
                    <a:pt x="136409" y="168886"/>
                    <a:pt x="135036" y="168517"/>
                  </a:cubicBezTo>
                  <a:cubicBezTo>
                    <a:pt x="133663" y="168200"/>
                    <a:pt x="132131" y="170471"/>
                    <a:pt x="130811" y="170101"/>
                  </a:cubicBezTo>
                  <a:cubicBezTo>
                    <a:pt x="129438" y="169731"/>
                    <a:pt x="127801" y="170946"/>
                    <a:pt x="126428" y="170629"/>
                  </a:cubicBezTo>
                  <a:cubicBezTo>
                    <a:pt x="125002" y="170312"/>
                    <a:pt x="123312" y="168728"/>
                    <a:pt x="121939" y="168569"/>
                  </a:cubicBezTo>
                  <a:cubicBezTo>
                    <a:pt x="120513" y="168464"/>
                    <a:pt x="119087" y="168622"/>
                    <a:pt x="117661" y="168200"/>
                  </a:cubicBezTo>
                  <a:cubicBezTo>
                    <a:pt x="116288" y="167777"/>
                    <a:pt x="115443" y="164662"/>
                    <a:pt x="114070" y="164186"/>
                  </a:cubicBezTo>
                  <a:cubicBezTo>
                    <a:pt x="112697" y="163711"/>
                    <a:pt x="111535" y="166615"/>
                    <a:pt x="110215" y="166246"/>
                  </a:cubicBezTo>
                  <a:cubicBezTo>
                    <a:pt x="108789" y="165823"/>
                    <a:pt x="107469" y="163500"/>
                    <a:pt x="106043" y="163394"/>
                  </a:cubicBezTo>
                  <a:cubicBezTo>
                    <a:pt x="104776" y="163288"/>
                    <a:pt x="103297" y="164556"/>
                    <a:pt x="102030" y="165190"/>
                  </a:cubicBezTo>
                  <a:cubicBezTo>
                    <a:pt x="100973" y="165771"/>
                    <a:pt x="100498" y="164345"/>
                    <a:pt x="99389" y="165137"/>
                  </a:cubicBezTo>
                  <a:cubicBezTo>
                    <a:pt x="98333" y="165929"/>
                    <a:pt x="96485" y="167936"/>
                    <a:pt x="95428" y="168728"/>
                  </a:cubicBezTo>
                  <a:cubicBezTo>
                    <a:pt x="94319" y="169573"/>
                    <a:pt x="93316" y="167989"/>
                    <a:pt x="92207" y="168517"/>
                  </a:cubicBezTo>
                  <a:cubicBezTo>
                    <a:pt x="90940" y="169203"/>
                    <a:pt x="89883" y="172108"/>
                    <a:pt x="88616" y="172055"/>
                  </a:cubicBezTo>
                  <a:cubicBezTo>
                    <a:pt x="87137" y="172002"/>
                    <a:pt x="85659" y="169414"/>
                    <a:pt x="84180" y="168517"/>
                  </a:cubicBezTo>
                  <a:cubicBezTo>
                    <a:pt x="82860" y="167725"/>
                    <a:pt x="81223" y="168675"/>
                    <a:pt x="79902" y="167725"/>
                  </a:cubicBezTo>
                  <a:cubicBezTo>
                    <a:pt x="78635" y="166721"/>
                    <a:pt x="77790" y="169098"/>
                    <a:pt x="76470" y="168358"/>
                  </a:cubicBezTo>
                  <a:cubicBezTo>
                    <a:pt x="74991" y="167460"/>
                    <a:pt x="73512" y="166035"/>
                    <a:pt x="71981" y="166035"/>
                  </a:cubicBezTo>
                  <a:cubicBezTo>
                    <a:pt x="70608" y="166035"/>
                    <a:pt x="69129" y="163764"/>
                    <a:pt x="67703" y="163658"/>
                  </a:cubicBezTo>
                  <a:cubicBezTo>
                    <a:pt x="66277" y="163605"/>
                    <a:pt x="64904" y="165454"/>
                    <a:pt x="63478" y="165348"/>
                  </a:cubicBezTo>
                  <a:cubicBezTo>
                    <a:pt x="62105" y="165190"/>
                    <a:pt x="60679" y="162074"/>
                    <a:pt x="59254" y="162021"/>
                  </a:cubicBezTo>
                  <a:cubicBezTo>
                    <a:pt x="57828" y="161968"/>
                    <a:pt x="56455" y="163711"/>
                    <a:pt x="55029" y="163764"/>
                  </a:cubicBezTo>
                  <a:cubicBezTo>
                    <a:pt x="53550" y="163817"/>
                    <a:pt x="52336" y="161757"/>
                    <a:pt x="50910" y="162655"/>
                  </a:cubicBezTo>
                  <a:cubicBezTo>
                    <a:pt x="49589" y="163447"/>
                    <a:pt x="47952" y="165876"/>
                    <a:pt x="46685" y="166932"/>
                  </a:cubicBezTo>
                  <a:cubicBezTo>
                    <a:pt x="45417" y="167936"/>
                    <a:pt x="44520" y="166563"/>
                    <a:pt x="43252" y="167408"/>
                  </a:cubicBezTo>
                  <a:cubicBezTo>
                    <a:pt x="41774" y="168305"/>
                    <a:pt x="40031" y="170048"/>
                    <a:pt x="38552" y="170154"/>
                  </a:cubicBezTo>
                  <a:cubicBezTo>
                    <a:pt x="37073" y="170207"/>
                    <a:pt x="34750" y="171844"/>
                    <a:pt x="33166" y="171104"/>
                  </a:cubicBezTo>
                  <a:cubicBezTo>
                    <a:pt x="31792" y="170418"/>
                    <a:pt x="31634" y="166193"/>
                    <a:pt x="30208" y="165348"/>
                  </a:cubicBezTo>
                  <a:cubicBezTo>
                    <a:pt x="28835" y="164503"/>
                    <a:pt x="26987" y="168041"/>
                    <a:pt x="25614" y="167408"/>
                  </a:cubicBezTo>
                  <a:cubicBezTo>
                    <a:pt x="24082" y="166668"/>
                    <a:pt x="22498" y="166932"/>
                    <a:pt x="21019" y="167091"/>
                  </a:cubicBezTo>
                  <a:cubicBezTo>
                    <a:pt x="19541" y="167196"/>
                    <a:pt x="18432" y="165084"/>
                    <a:pt x="17006" y="165823"/>
                  </a:cubicBezTo>
                  <a:cubicBezTo>
                    <a:pt x="15738" y="166510"/>
                    <a:pt x="14418" y="165823"/>
                    <a:pt x="13151" y="166668"/>
                  </a:cubicBezTo>
                  <a:cubicBezTo>
                    <a:pt x="11883" y="167513"/>
                    <a:pt x="6813" y="170735"/>
                    <a:pt x="5546" y="171421"/>
                  </a:cubicBezTo>
                  <a:cubicBezTo>
                    <a:pt x="4120" y="172161"/>
                    <a:pt x="1480" y="170154"/>
                    <a:pt x="1" y="170312"/>
                  </a:cubicBezTo>
                  <a:lnTo>
                    <a:pt x="20650" y="0"/>
                  </a:lnTo>
                  <a:lnTo>
                    <a:pt x="279312" y="31316"/>
                  </a:lnTo>
                  <a:lnTo>
                    <a:pt x="258664" y="2019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 Box 16"/>
          <p:cNvSpPr txBox="1"/>
          <p:nvPr/>
        </p:nvSpPr>
        <p:spPr>
          <a:xfrm>
            <a:off x="2129155" y="192341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en-US" sz="2000">
                <a:solidFill>
                  <a:srgbClr val="00B0F0"/>
                </a:solidFill>
              </a:rPr>
              <a:t> CREATE TABLE</a:t>
            </a:r>
            <a:r>
              <a:rPr lang="en-US" sz="2000"/>
              <a:t> `kas_rt`.`jenisiuran` (</a:t>
            </a:r>
          </a:p>
          <a:p>
            <a:pPr marL="0" indent="0"/>
            <a:r>
              <a:rPr lang="en-US" sz="2000"/>
              <a:t>  `idJenis`</a:t>
            </a:r>
            <a:r>
              <a:rPr lang="en-US" sz="2000">
                <a:solidFill>
                  <a:srgbClr val="FF0000"/>
                </a:solidFill>
              </a:rPr>
              <a:t> 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NOT 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`nama`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`keterangan`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`nominal` </a:t>
            </a:r>
            <a:r>
              <a:rPr lang="en-US" sz="2000">
                <a:solidFill>
                  <a:srgbClr val="FF0000"/>
                </a:solidFill>
              </a:rPr>
              <a:t>VARCHAR</a:t>
            </a:r>
            <a:r>
              <a:rPr lang="en-US" sz="2000"/>
              <a:t>(45) </a:t>
            </a:r>
            <a:r>
              <a:rPr lang="en-US" sz="2000">
                <a:solidFill>
                  <a:srgbClr val="00B0F0"/>
                </a:solidFill>
              </a:rPr>
              <a:t>NULL</a:t>
            </a:r>
            <a:r>
              <a:rPr lang="en-US" sz="2000"/>
              <a:t>,</a:t>
            </a:r>
          </a:p>
          <a:p>
            <a:pPr marL="0" indent="0"/>
            <a:r>
              <a:rPr lang="en-US" sz="2000"/>
              <a:t>  </a:t>
            </a:r>
            <a:r>
              <a:rPr lang="en-US" sz="2000">
                <a:solidFill>
                  <a:srgbClr val="FF0000"/>
                </a:solidFill>
              </a:rPr>
              <a:t>PRIMARY KEY </a:t>
            </a:r>
            <a:r>
              <a:rPr lang="en-US" sz="2000"/>
              <a:t>(`idJenis`)</a:t>
            </a:r>
          </a:p>
          <a:p>
            <a:pPr marL="0" indent="0"/>
            <a:r>
              <a:rPr lang="en-US" sz="2000"/>
              <a:t>);</a:t>
            </a:r>
          </a:p>
          <a:p>
            <a:pPr marL="0" indent="0"/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05" y="51820"/>
            <a:ext cx="4780200" cy="572700"/>
          </a:xfrm>
        </p:spPr>
        <p:txBody>
          <a:bodyPr/>
          <a:lstStyle/>
          <a:p>
            <a:r>
              <a:rPr lang="en-US"/>
              <a:t>	Buat Tablenya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15" y="771525"/>
            <a:ext cx="4780280" cy="4592320"/>
          </a:xfrm>
        </p:spPr>
        <p:txBody>
          <a:bodyPr/>
          <a:lstStyle/>
          <a:p>
            <a:r>
              <a:rPr lang="en-US" sz="1800">
                <a:latin typeface="+mn-lt"/>
                <a:cs typeface="+mn-lt"/>
              </a:rPr>
              <a:t> INSERT INTO `kas_rt`.`jenisiuran` (`idJenis`, `Nama`, `Keterangan`, `Nominal`) VALUES ('id0654', 'FezriaMahardika', 'SudahBayar', '100.000'),</a:t>
            </a:r>
          </a:p>
          <a:p>
            <a:r>
              <a:rPr lang="en-US" sz="1800">
                <a:latin typeface="+mn-lt"/>
                <a:cs typeface="+mn-lt"/>
              </a:rPr>
              <a:t>('w1892', 'FaisalArya', 'GangHiu', '321612101233'),</a:t>
            </a:r>
          </a:p>
          <a:p>
            <a:r>
              <a:rPr lang="en-US" sz="1800">
                <a:latin typeface="+mn-lt"/>
                <a:cs typeface="+mn-lt"/>
              </a:rPr>
              <a:t>('w6280', 'NadiatulUmah', 'GangPari', '321612100908'),</a:t>
            </a:r>
          </a:p>
          <a:p>
            <a:r>
              <a:rPr lang="en-US" sz="1800">
                <a:latin typeface="+mn-lt"/>
                <a:cs typeface="+mn-lt"/>
              </a:rPr>
              <a:t>('w0098', 'SilviFaradita', 'GangGurame', '321612105454'),</a:t>
            </a:r>
          </a:p>
          <a:p>
            <a:r>
              <a:rPr lang="en-US" sz="1800">
                <a:latin typeface="+mn-lt"/>
                <a:cs typeface="+mn-lt"/>
              </a:rPr>
              <a:t>('w3232', 'TatiaDeswita', 'GangKoi', '321612102985'),</a:t>
            </a:r>
          </a:p>
          <a:p>
            <a:r>
              <a:rPr lang="en-US" sz="1800">
                <a:latin typeface="+mn-lt"/>
                <a:cs typeface="+mn-lt"/>
              </a:rPr>
              <a:t>('w8788', 'FezriaMahardika', 'GangNila', '321612108877');</a:t>
            </a:r>
          </a:p>
          <a:p>
            <a:endParaRPr lang="en-US" sz="1800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6430" y="6948170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Placeholder 12" descr="lovepik-arrow-png-image_401223847_wh1200-removebg-preview"/>
          <p:cNvPicPr>
            <a:picLocks noGrp="1"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 rot="20220000">
            <a:off x="4218305" y="2477770"/>
            <a:ext cx="2814955" cy="2814955"/>
          </a:xfrm>
          <a:prstGeom prst="rect">
            <a:avLst/>
          </a:prstGeom>
        </p:spPr>
      </p:pic>
      <p:pic>
        <p:nvPicPr>
          <p:cNvPr id="814731774" name="Picture 1"/>
          <p:cNvPicPr>
            <a:picLocks noGrp="1" noChangeAspect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59294" r="61378" b="23318"/>
          <a:stretch>
            <a:fillRect/>
          </a:stretch>
        </p:blipFill>
        <p:spPr>
          <a:xfrm>
            <a:off x="5507990" y="915670"/>
            <a:ext cx="3583940" cy="2014855"/>
          </a:xfrm>
          <a:prstGeom prst="rect">
            <a:avLst/>
          </a:prstGeom>
          <a:ln>
            <a:noFill/>
          </a:ln>
        </p:spPr>
      </p:pic>
      <p:sp>
        <p:nvSpPr>
          <p:cNvPr id="15" name="Text Box 14"/>
          <p:cNvSpPr txBox="1"/>
          <p:nvPr/>
        </p:nvSpPr>
        <p:spPr>
          <a:xfrm rot="19020000">
            <a:off x="4958715" y="366395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>
                <a:sym typeface="+mn-ea"/>
              </a:rPr>
              <a:t>Outputnya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7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47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5" grpId="0"/>
      <p:bldP spid="15" grpId="1"/>
    </p:bldLst>
  </p:timing>
</p:sld>
</file>

<file path=ppt/theme/theme1.xml><?xml version="1.0" encoding="utf-8"?>
<a:theme xmlns:a="http://schemas.openxmlformats.org/drawingml/2006/main" name="Educational Evaluation Meeting by Slidesgo">
  <a:themeElements>
    <a:clrScheme name="Simple Light">
      <a:dk1>
        <a:srgbClr val="452C59"/>
      </a:dk1>
      <a:lt1>
        <a:srgbClr val="FABC93"/>
      </a:lt1>
      <a:dk2>
        <a:srgbClr val="F0EBA7"/>
      </a:dk2>
      <a:lt2>
        <a:srgbClr val="D36055"/>
      </a:lt2>
      <a:accent1>
        <a:srgbClr val="D6E0E3"/>
      </a:accent1>
      <a:accent2>
        <a:srgbClr val="F2F2F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52C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734</Words>
  <Application>Microsoft Office PowerPoint</Application>
  <PresentationFormat>On-screen Show (16:9)</PresentationFormat>
  <Paragraphs>109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Caveat</vt:lpstr>
      <vt:lpstr>Nunito</vt:lpstr>
      <vt:lpstr>Educational Evaluation Meeting by Slidesgo</vt:lpstr>
      <vt:lpstr>            Kelompok 8 Mata Kuliah : Basis Data Kelas : TI.22.A5 </vt:lpstr>
      <vt:lpstr>Anggota Kelompok </vt:lpstr>
      <vt:lpstr>PowerPoint Presentation</vt:lpstr>
      <vt:lpstr>PowerPoint Presentation</vt:lpstr>
      <vt:lpstr>Mengisi Tablenya</vt:lpstr>
      <vt:lpstr>Buat tabel pembayaran iuran</vt:lpstr>
      <vt:lpstr>Mengisi tablenya</vt:lpstr>
      <vt:lpstr>Buat table jenis iuran</vt:lpstr>
      <vt:lpstr> Buat Tablenya</vt:lpstr>
      <vt:lpstr> Buat table transaksi laporan</vt:lpstr>
      <vt:lpstr>Buat Tablenya </vt:lpstr>
      <vt:lpstr>Menambahkan nominal jenis iuran</vt:lpstr>
      <vt:lpstr>Join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          Kelompok 8 Mata Kuliah : Basis Data Kelas : TI.22.A5 </dc:title>
  <dc:creator/>
  <cp:lastModifiedBy>Dimas</cp:lastModifiedBy>
  <cp:revision>5</cp:revision>
  <dcterms:created xsi:type="dcterms:W3CDTF">2023-06-24T14:13:21Z</dcterms:created>
  <dcterms:modified xsi:type="dcterms:W3CDTF">2023-06-25T02:37:58Z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3EA864AAE72C47E1B4324A0D70AB9AF2</vt:lpwstr>
  </property>
  <property fmtid="{D5CDD505-2E9C-101B-9397-08002B2CF9AE}" pid="3" name="KSOProductBuildVer">
    <vt:lpwstr>1033-11.2.0.11537</vt:lpwstr>
  </property>
</Properties>
</file>