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288" r:id="rId15"/>
    <p:sldId id="289" r:id="rId16"/>
    <p:sldId id="299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published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Collaborations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IHE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investigating - use of FHIR for MHD (mobile XDS)</a:t>
            </a:r>
          </a:p>
          <a:p>
            <a:r>
              <a:rPr lang="en-AU" dirty="0"/>
              <a:t>DICOM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interested - </a:t>
            </a:r>
            <a:r>
              <a:rPr lang="en-AU" dirty="0" err="1">
                <a:solidFill>
                  <a:schemeClr val="bg1"/>
                </a:solidFill>
              </a:rPr>
              <a:t>RESTful</a:t>
            </a:r>
            <a:r>
              <a:rPr lang="en-AU" dirty="0">
                <a:solidFill>
                  <a:schemeClr val="bg1"/>
                </a:solidFill>
              </a:rPr>
              <a:t> access to image metadata</a:t>
            </a:r>
          </a:p>
          <a:p>
            <a:r>
              <a:rPr lang="en-AU" dirty="0"/>
              <a:t>W3C 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Semantic health group helping us with RDF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Lots of work to be done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AU" dirty="0"/>
              <a:t>Future Plans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2 Draft for comments complete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Infrastructure very solid (implementation focus)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Definitions &amp; Mappings need work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Resource coverage needs to </a:t>
            </a:r>
            <a:r>
              <a:rPr lang="en-AU" dirty="0" smtClean="0">
                <a:solidFill>
                  <a:schemeClr val="bg1"/>
                </a:solidFill>
              </a:rPr>
              <a:t>broaden</a:t>
            </a:r>
          </a:p>
          <a:p>
            <a:r>
              <a:rPr lang="en-AU" dirty="0" smtClean="0"/>
              <a:t>September </a:t>
            </a:r>
            <a:r>
              <a:rPr lang="en-AU" dirty="0"/>
              <a:t>ballot cycle – </a:t>
            </a:r>
            <a:r>
              <a:rPr lang="en-AU" dirty="0" smtClean="0"/>
              <a:t>DSTU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DSTU = Draft Standard for Trial Use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 FHIR as full DSTU end 2013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Testing, real world implementation experience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Shape the specification: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 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Try implementing 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</a:t>
            </a:r>
            <a:r>
              <a:rPr lang="en-AU" dirty="0" err="1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next meeting (Atlanta in 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  <a:endParaRPr lang="en-US" sz="48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  <a:endParaRPr lang="en-US" sz="48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Resources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“Resources” are:</a:t>
            </a:r>
          </a:p>
          <a:p>
            <a:r>
              <a:rPr lang="en-AU" dirty="0"/>
              <a:t>Small logically discrete units of exchange</a:t>
            </a:r>
          </a:p>
          <a:p>
            <a:r>
              <a:rPr lang="en-AU" dirty="0"/>
              <a:t>Defined behaviour and meaning</a:t>
            </a:r>
          </a:p>
          <a:p>
            <a:r>
              <a:rPr lang="en-AU" dirty="0"/>
              <a:t>Known identity / location</a:t>
            </a:r>
          </a:p>
          <a:p>
            <a:r>
              <a:rPr lang="en-AU" dirty="0"/>
              <a:t>Smallest unit of transaction</a:t>
            </a:r>
          </a:p>
          <a:p>
            <a:r>
              <a:rPr lang="en-AU" dirty="0"/>
              <a:t>Represented in XML or JSON (or others)</a:t>
            </a:r>
          </a:p>
          <a:p>
            <a:r>
              <a:rPr lang="en-AU" dirty="0"/>
              <a:t>Addressed through HTTP or other methods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HTTP </a:t>
            </a:r>
            <a:r>
              <a:rPr lang="en-AU" dirty="0" err="1"/>
              <a:t>RESTful</a:t>
            </a:r>
            <a:r>
              <a:rPr lang="en-AU" dirty="0"/>
              <a:t> 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/>
              <a:t>Atom (RSS feed standard)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Use Atom to “bundle” resources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Pub/sub framework, </a:t>
            </a:r>
            <a:r>
              <a:rPr lang="en-AU" dirty="0" smtClean="0">
                <a:solidFill>
                  <a:schemeClr val="bg1"/>
                </a:solidFill>
              </a:rPr>
              <a:t>Transactions, Messages </a:t>
            </a:r>
            <a:r>
              <a:rPr lang="en-AU" dirty="0">
                <a:solidFill>
                  <a:schemeClr val="bg1"/>
                </a:solidFill>
              </a:rPr>
              <a:t>(v2-like), Documents (per CDA)</a:t>
            </a:r>
          </a:p>
          <a:p>
            <a:r>
              <a:rPr lang="en-AU" dirty="0"/>
              <a:t>Custom Services / SOA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: portability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429</TotalTime>
  <Words>478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03_HL7_ppt_template</vt:lpstr>
      <vt:lpstr>More Than You Think</vt:lpstr>
      <vt:lpstr>Healthcare Standards</vt:lpstr>
      <vt:lpstr>Healthcare Standards</vt:lpstr>
      <vt:lpstr>Introducing FHIR</vt:lpstr>
      <vt:lpstr>Resources</vt:lpstr>
      <vt:lpstr>PowerPoint Presentation</vt:lpstr>
      <vt:lpstr>Resources have 3 parts</vt:lpstr>
      <vt:lpstr>Kinds of Resources</vt:lpstr>
      <vt:lpstr>Using Resources</vt:lpstr>
      <vt:lpstr>PowerPoint Presentation</vt:lpstr>
      <vt:lpstr>FHIR Ethos</vt:lpstr>
      <vt:lpstr>License</vt:lpstr>
      <vt:lpstr>Extensions</vt:lpstr>
      <vt:lpstr>Collaborations</vt:lpstr>
      <vt:lpstr>Future Plans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 Grieve</cp:lastModifiedBy>
  <cp:revision>7</cp:revision>
  <dcterms:created xsi:type="dcterms:W3CDTF">2013-02-27T13:36:51Z</dcterms:created>
  <dcterms:modified xsi:type="dcterms:W3CDTF">2013-02-28T04:34:43Z</dcterms:modified>
</cp:coreProperties>
</file>