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6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-fhir-720.png"/>
          <p:cNvPicPr>
            <a:picLocks noChangeAspect="1"/>
          </p:cNvPicPr>
          <p:nvPr userDrawn="1"/>
        </p:nvPicPr>
        <p:blipFill>
          <a:blip r:embed="rId1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1" y="1243389"/>
            <a:ext cx="4805438" cy="4805438"/>
          </a:xfrm>
          <a:prstGeom prst="rect">
            <a:avLst/>
          </a:prstGeom>
        </p:spPr>
      </p:pic>
      <p:pic>
        <p:nvPicPr>
          <p:cNvPr id="9" name="Picture 8" descr="HL7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17500"/>
            <a:ext cx="107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FHIR Connectathon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Boston,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Welcome to all of you</a:t>
            </a:r>
          </a:p>
          <a:p>
            <a:r>
              <a:rPr lang="en-US" dirty="0" smtClean="0"/>
              <a:t>Apologies that couldn’t fit all</a:t>
            </a:r>
          </a:p>
          <a:p>
            <a:pPr lvl="1"/>
            <a:r>
              <a:rPr lang="en-US" dirty="0" smtClean="0"/>
              <a:t>Overflow (4) will need to find own space</a:t>
            </a:r>
          </a:p>
          <a:p>
            <a:pPr lvl="1"/>
            <a:r>
              <a:rPr lang="en-US" dirty="0" smtClean="0"/>
              <a:t>Have option of room at Harvard (CBMI) via bus</a:t>
            </a:r>
          </a:p>
          <a:p>
            <a:pPr lvl="1"/>
            <a:r>
              <a:rPr lang="en-US" dirty="0" smtClean="0"/>
              <a:t>Will have common meetings:</a:t>
            </a:r>
          </a:p>
          <a:p>
            <a:pPr lvl="2"/>
            <a:r>
              <a:rPr lang="en-US" dirty="0" smtClean="0"/>
              <a:t>9am Saturday (now)</a:t>
            </a:r>
          </a:p>
          <a:p>
            <a:pPr lvl="3"/>
            <a:r>
              <a:rPr lang="en-US" dirty="0" smtClean="0"/>
              <a:t>Introductions &amp; planning</a:t>
            </a:r>
          </a:p>
          <a:p>
            <a:pPr lvl="2"/>
            <a:r>
              <a:rPr lang="en-US" dirty="0" smtClean="0"/>
              <a:t>12:00 midday Saturday (Lunch for registered only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General Q&amp;A session</a:t>
            </a:r>
            <a:endParaRPr lang="en-US" dirty="0" smtClean="0"/>
          </a:p>
          <a:p>
            <a:pPr lvl="2"/>
            <a:r>
              <a:rPr lang="en-US" dirty="0" smtClean="0"/>
              <a:t>5pm </a:t>
            </a:r>
            <a:r>
              <a:rPr lang="en-US" dirty="0" smtClean="0"/>
              <a:t>Saturday</a:t>
            </a:r>
          </a:p>
          <a:p>
            <a:pPr lvl="3"/>
            <a:r>
              <a:rPr lang="en-US" dirty="0" smtClean="0"/>
              <a:t>Any issues for Sunday testing</a:t>
            </a:r>
            <a:endParaRPr lang="en-US" dirty="0" smtClean="0"/>
          </a:p>
          <a:p>
            <a:pPr lvl="2"/>
            <a:r>
              <a:rPr lang="en-US" dirty="0" smtClean="0"/>
              <a:t>8am Sunday</a:t>
            </a:r>
          </a:p>
          <a:p>
            <a:pPr lvl="3"/>
            <a:r>
              <a:rPr lang="en-US" dirty="0" smtClean="0"/>
              <a:t>Start Testing</a:t>
            </a:r>
          </a:p>
          <a:p>
            <a:pPr lvl="2"/>
            <a:r>
              <a:rPr lang="en-US" dirty="0" smtClean="0"/>
              <a:t>11am Sunday</a:t>
            </a:r>
          </a:p>
          <a:p>
            <a:pPr lvl="3"/>
            <a:r>
              <a:rPr lang="en-US" dirty="0" smtClean="0"/>
              <a:t>Results &amp; 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Connectathon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Testing of the spec</a:t>
            </a:r>
          </a:p>
          <a:p>
            <a:pPr lvl="1"/>
            <a:r>
              <a:rPr lang="en-US" dirty="0"/>
              <a:t>Does this FHIR stuff really work?</a:t>
            </a:r>
          </a:p>
          <a:p>
            <a:pPr lvl="1"/>
            <a:r>
              <a:rPr lang="en-US" dirty="0"/>
              <a:t>How can we make it </a:t>
            </a:r>
            <a:r>
              <a:rPr lang="en-US" dirty="0" smtClean="0"/>
              <a:t>easier to use?</a:t>
            </a:r>
            <a:endParaRPr lang="en-US" dirty="0" smtClean="0"/>
          </a:p>
          <a:p>
            <a:r>
              <a:rPr lang="en-US" dirty="0" smtClean="0"/>
              <a:t>Ballot</a:t>
            </a:r>
          </a:p>
          <a:p>
            <a:pPr lvl="1"/>
            <a:r>
              <a:rPr lang="en-US" dirty="0" smtClean="0"/>
              <a:t>Last chance to collect ballot topics</a:t>
            </a:r>
          </a:p>
          <a:p>
            <a:pPr lvl="2"/>
            <a:r>
              <a:rPr lang="en-US" dirty="0" smtClean="0"/>
              <a:t>Send to Grahame / Lloyd</a:t>
            </a:r>
          </a:p>
          <a:p>
            <a:r>
              <a:rPr lang="en-US" dirty="0" smtClean="0"/>
              <a:t>Hot topics</a:t>
            </a:r>
          </a:p>
          <a:p>
            <a:pPr lvl="1"/>
            <a:r>
              <a:rPr lang="en-US" dirty="0" smtClean="0"/>
              <a:t>Get list now (at end of this presentation)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dd </a:t>
            </a:r>
            <a:r>
              <a:rPr lang="en-US" dirty="0" smtClean="0"/>
              <a:t>to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doc (discuss in a minute)</a:t>
            </a:r>
            <a:endParaRPr lang="en-US" dirty="0" smtClean="0"/>
          </a:p>
          <a:p>
            <a:pPr lvl="1"/>
            <a:r>
              <a:rPr lang="en-US" dirty="0" smtClean="0"/>
              <a:t>When to </a:t>
            </a:r>
            <a:r>
              <a:rPr lang="en-US" dirty="0" smtClean="0"/>
              <a:t>schedule discussion</a:t>
            </a:r>
            <a:endParaRPr lang="en-US" dirty="0" smtClean="0"/>
          </a:p>
          <a:p>
            <a:pPr lvl="2"/>
            <a:r>
              <a:rPr lang="en-US" dirty="0" smtClean="0"/>
              <a:t>Spread out over day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skype</a:t>
            </a:r>
            <a:r>
              <a:rPr lang="en-US" dirty="0" smtClean="0"/>
              <a:t> to co-ordinate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</a:t>
            </a:r>
            <a:r>
              <a:rPr lang="en-US" dirty="0" smtClean="0"/>
              <a:t>Connectathon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All about getting ready</a:t>
            </a:r>
          </a:p>
          <a:p>
            <a:pPr lvl="1"/>
            <a:r>
              <a:rPr lang="en-US" dirty="0" smtClean="0"/>
              <a:t>Informal testing</a:t>
            </a:r>
          </a:p>
          <a:p>
            <a:pPr lvl="1"/>
            <a:r>
              <a:rPr lang="en-US" dirty="0" smtClean="0"/>
              <a:t>Identification of servers /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Development!</a:t>
            </a:r>
          </a:p>
          <a:p>
            <a:r>
              <a:rPr lang="en-US" dirty="0" smtClean="0"/>
              <a:t>Sunday</a:t>
            </a:r>
            <a:endParaRPr lang="en-US" dirty="0" smtClean="0"/>
          </a:p>
          <a:p>
            <a:pPr lvl="1"/>
            <a:r>
              <a:rPr lang="en-US" dirty="0" smtClean="0"/>
              <a:t>The testing for tracks 1 &amp; 2</a:t>
            </a:r>
          </a:p>
          <a:p>
            <a:pPr lvl="1"/>
            <a:r>
              <a:rPr lang="en-US" dirty="0" smtClean="0"/>
              <a:t>Try to squeeze all active participants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Google </a:t>
            </a:r>
            <a:r>
              <a:rPr lang="en-US" dirty="0" smtClean="0"/>
              <a:t>Document </a:t>
            </a:r>
            <a:r>
              <a:rPr lang="en-US" dirty="0" smtClean="0"/>
              <a:t>that summarizes key info</a:t>
            </a:r>
          </a:p>
          <a:p>
            <a:pPr lvl="1"/>
            <a:r>
              <a:rPr lang="en-US" dirty="0" smtClean="0"/>
              <a:t>Test servers &amp; capabilities</a:t>
            </a:r>
          </a:p>
          <a:p>
            <a:pPr lvl="1"/>
            <a:r>
              <a:rPr lang="en-US" dirty="0" smtClean="0"/>
              <a:t>Participants &amp; scenarios</a:t>
            </a:r>
          </a:p>
          <a:p>
            <a:pPr lvl="1"/>
            <a:r>
              <a:rPr lang="en-US" dirty="0" smtClean="0"/>
              <a:t>Can update directly or send us the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Linked from the Connectathon wiki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skype</a:t>
            </a:r>
            <a:r>
              <a:rPr lang="en-US" dirty="0" smtClean="0"/>
              <a:t> implementers chat will be used for real-time conversations</a:t>
            </a:r>
          </a:p>
          <a:p>
            <a:pPr lvl="1"/>
            <a:r>
              <a:rPr lang="en-US" dirty="0" smtClean="0"/>
              <a:t>Talk to David or Lloyd if you need an </a:t>
            </a:r>
            <a:r>
              <a:rPr lang="en-US" dirty="0" smtClean="0"/>
              <a:t>invite</a:t>
            </a:r>
          </a:p>
          <a:p>
            <a:pPr lvl="1"/>
            <a:r>
              <a:rPr lang="en-US" dirty="0" smtClean="0"/>
              <a:t>This will be the ‘broadcast’ channel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skype</a:t>
            </a:r>
            <a:r>
              <a:rPr lang="en-US" dirty="0" smtClean="0"/>
              <a:t> for person-to-person chats</a:t>
            </a:r>
          </a:p>
          <a:p>
            <a:pPr lvl="1"/>
            <a:r>
              <a:rPr lang="en-US" dirty="0" smtClean="0"/>
              <a:t>Have asked that </a:t>
            </a:r>
            <a:r>
              <a:rPr lang="en-US" dirty="0" err="1" smtClean="0"/>
              <a:t>skype</a:t>
            </a:r>
            <a:r>
              <a:rPr lang="en-US" dirty="0" smtClean="0"/>
              <a:t> id’s be added to </a:t>
            </a:r>
            <a:r>
              <a:rPr lang="en-US" dirty="0" err="1" smtClean="0"/>
              <a:t>google</a:t>
            </a:r>
            <a:r>
              <a:rPr lang="en-US" dirty="0" smtClean="0"/>
              <a:t>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Will occur on Sunday</a:t>
            </a:r>
          </a:p>
          <a:p>
            <a:r>
              <a:rPr lang="en-US" dirty="0" smtClean="0"/>
              <a:t>Self testing - We trust you!</a:t>
            </a:r>
          </a:p>
          <a:p>
            <a:r>
              <a:rPr lang="en-US" dirty="0" smtClean="0"/>
              <a:t>Servers will be posted on </a:t>
            </a:r>
            <a:r>
              <a:rPr lang="en-US" dirty="0" smtClean="0"/>
              <a:t>wiki &amp; Google Doc</a:t>
            </a:r>
            <a:endParaRPr lang="en-US" dirty="0" smtClean="0"/>
          </a:p>
          <a:p>
            <a:r>
              <a:rPr lang="en-US" dirty="0" smtClean="0"/>
              <a:t>For those doing track 1</a:t>
            </a:r>
          </a:p>
          <a:p>
            <a:pPr lvl="1"/>
            <a:r>
              <a:rPr lang="en-US" dirty="0" smtClean="0"/>
              <a:t>You will be creating – and finding – resources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Can use any server that supports patients</a:t>
            </a:r>
            <a:endParaRPr lang="en-US" dirty="0" smtClean="0"/>
          </a:p>
          <a:p>
            <a:r>
              <a:rPr lang="en-US" dirty="0" smtClean="0"/>
              <a:t>For those doing track 2</a:t>
            </a:r>
          </a:p>
          <a:p>
            <a:pPr lvl="1"/>
            <a:r>
              <a:rPr lang="en-US" dirty="0" smtClean="0"/>
              <a:t>We have a tool that will create a set of data to start with. Talk to David </a:t>
            </a:r>
            <a:r>
              <a:rPr lang="en-US" dirty="0" smtClean="0"/>
              <a:t>to </a:t>
            </a:r>
            <a:r>
              <a:rPr lang="en-US" dirty="0" smtClean="0"/>
              <a:t>get a set for </a:t>
            </a:r>
            <a:r>
              <a:rPr lang="en-US" dirty="0" smtClean="0"/>
              <a:t>you anytime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 introduce yourself and your company</a:t>
            </a:r>
          </a:p>
          <a:p>
            <a:r>
              <a:rPr lang="en-US" dirty="0" smtClean="0"/>
              <a:t>Please keep it brief -  a minute max</a:t>
            </a:r>
          </a:p>
          <a:p>
            <a:pPr lvl="1"/>
            <a:r>
              <a:rPr lang="en-US" dirty="0" smtClean="0"/>
              <a:t>There are lots of us </a:t>
            </a:r>
          </a:p>
          <a:p>
            <a:r>
              <a:rPr lang="en-US" dirty="0" smtClean="0"/>
              <a:t>Please indicate:</a:t>
            </a:r>
          </a:p>
          <a:p>
            <a:pPr lvl="1"/>
            <a:r>
              <a:rPr lang="en-US" dirty="0" smtClean="0"/>
              <a:t>Which scenarios you will be exercising / developing</a:t>
            </a:r>
          </a:p>
          <a:p>
            <a:pPr lvl="2"/>
            <a:r>
              <a:rPr lang="en-US" dirty="0" smtClean="0"/>
              <a:t>Server/client</a:t>
            </a:r>
          </a:p>
          <a:p>
            <a:pPr lvl="2"/>
            <a:r>
              <a:rPr lang="en-US" dirty="0" smtClean="0"/>
              <a:t>XML/JSON/Both</a:t>
            </a:r>
          </a:p>
          <a:p>
            <a:pPr lvl="1"/>
            <a:r>
              <a:rPr lang="en-US" dirty="0" smtClean="0"/>
              <a:t>Which scenarios you will be testing</a:t>
            </a:r>
          </a:p>
          <a:p>
            <a:pPr lvl="2"/>
            <a:r>
              <a:rPr lang="en-US" dirty="0" smtClean="0"/>
              <a:t>As above</a:t>
            </a:r>
          </a:p>
          <a:p>
            <a:r>
              <a:rPr lang="en-US" dirty="0" smtClean="0"/>
              <a:t>Please make sure you complete the registration sheet </a:t>
            </a:r>
            <a:r>
              <a:rPr lang="en-US" dirty="0" err="1" smtClean="0"/>
              <a:t>asap</a:t>
            </a:r>
            <a:r>
              <a:rPr lang="en-US" dirty="0" smtClean="0"/>
              <a:t> as we’ll use that for 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 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hot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9031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69"/>
                <a:gridCol w="2839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417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FHIR Connectathon</vt:lpstr>
      <vt:lpstr>Welcome</vt:lpstr>
      <vt:lpstr>Purpose of Connectathon</vt:lpstr>
      <vt:lpstr>Plan for the Connectathon</vt:lpstr>
      <vt:lpstr>Communications</vt:lpstr>
      <vt:lpstr>Testing/Certification</vt:lpstr>
      <vt:lpstr>Introductions</vt:lpstr>
      <vt:lpstr>Questions / Comments?</vt:lpstr>
      <vt:lpstr>List of hot topics</vt:lpstr>
    </vt:vector>
  </TitlesOfParts>
  <Company>Orion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Connectathon</dc:title>
  <dc:creator>David Hay</dc:creator>
  <cp:lastModifiedBy>David Hay</cp:lastModifiedBy>
  <cp:revision>34</cp:revision>
  <dcterms:created xsi:type="dcterms:W3CDTF">2013-09-15T22:32:37Z</dcterms:created>
  <dcterms:modified xsi:type="dcterms:W3CDTF">2013-09-20T01:29:54Z</dcterms:modified>
</cp:coreProperties>
</file>