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84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  <p:sldId id="365" r:id="rId75"/>
    <p:sldId id="357" r:id="rId76"/>
    <p:sldId id="355" r:id="rId77"/>
    <p:sldId id="356" r:id="rId78"/>
    <p:sldId id="360" r:id="rId79"/>
    <p:sldId id="361" r:id="rId80"/>
    <p:sldId id="362" r:id="rId81"/>
    <p:sldId id="363" r:id="rId82"/>
    <p:sldId id="364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2" autoAdjust="0"/>
    <p:restoredTop sz="86433" autoAdjust="0"/>
  </p:normalViewPr>
  <p:slideViewPr>
    <p:cSldViewPr>
      <p:cViewPr>
        <p:scale>
          <a:sx n="60" d="100"/>
          <a:sy n="60" d="100"/>
        </p:scale>
        <p:origin x="-720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9/9/2012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/>
              <a:t>As significant a change as v2 to v3</a:t>
            </a:r>
          </a:p>
          <a:p>
            <a:pPr lvl="1"/>
            <a:r>
              <a:rPr lang="en-US" dirty="0" smtClean="0"/>
              <a:t>Won’t be called “V4”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Extension is </a:t>
            </a:r>
            <a:r>
              <a:rPr lang="en-US" b="1" dirty="0" smtClean="0">
                <a:solidFill>
                  <a:srgbClr val="0070C0"/>
                </a:solidFill>
              </a:rPr>
              <a:t>not</a:t>
            </a:r>
            <a:r>
              <a:rPr lang="en-US" dirty="0" smtClean="0">
                <a:solidFill>
                  <a:srgbClr val="0070C0"/>
                </a:solidFill>
              </a:rPr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only undergone one “for comment” ballot </a:t>
            </a:r>
          </a:p>
          <a:p>
            <a:pPr lvl="1"/>
            <a:r>
              <a:rPr lang="en-US" dirty="0" smtClean="0"/>
              <a:t>And that had limited scope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3"/>
            <a:ext cx="7272808" cy="542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196752"/>
            <a:ext cx="753902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but, depending on context may not apply in any sort of non-trusted 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pPr>
              <a:lnSpc>
                <a:spcPct val="120000"/>
              </a:lnSpc>
            </a:pPr>
            <a:r>
              <a:rPr lang="en-US" baseline="0" dirty="0" smtClean="0"/>
              <a:t>Source files maintained as xml spreadsheets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Editing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source control &amp; Easy merging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Easy importing into whatever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May get more sophisticated tooling over time (e.g. vocab support)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>
              <a:lnSpc>
                <a:spcPct val="120000"/>
              </a:lnSpc>
            </a:pPr>
            <a:r>
              <a:rPr lang="en-US" baseline="0" dirty="0" smtClean="0"/>
              <a:t>Need registry tool to manage registered extensions too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Leverage FHIR itself to maintain an extension registry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track scheduled throughout the week (Sun Q1 – Fri Q4 </a:t>
            </a:r>
            <a:r>
              <a:rPr lang="en-US" dirty="0" smtClean="0">
                <a:sym typeface="Wingdings" pitchFamily="2" charset="2"/>
              </a:rPr>
              <a:t>!)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Refer to the onsite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9/9/2012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4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specific RMIMs if desired</a:t>
            </a:r>
          </a:p>
          <a:p>
            <a:pPr lvl="1"/>
            <a:r>
              <a:rPr lang="en-US" dirty="0" smtClean="0"/>
              <a:t>In theory, RDF and OWL may allow for automated translations, but I wouldn’t hold your breath or make design decisions dependent on that working</a:t>
            </a:r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past summer</a:t>
            </a:r>
          </a:p>
          <a:p>
            <a:pPr lvl="1"/>
            <a:r>
              <a:rPr lang="en-US" dirty="0" smtClean="0"/>
              <a:t>DSTU first ballot of initial set of resources for January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very little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3622</Words>
  <Application>Microsoft Office PowerPoint</Application>
  <PresentationFormat>On-screen Show (4:3)</PresentationFormat>
  <Paragraphs>471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Licensing and Attribution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2012-09-09T15:45:04Z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