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5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0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4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6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6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2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646F1-7183-3D41-8191-B4174FF3FDF4}" type="datetimeFigureOut">
              <a:rPr lang="en-US" smtClean="0"/>
              <a:t>16/09/13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8C687-4B82-BF40-AE62-DDEAECFA8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Connectathon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Boston, September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7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Welcome to all of you</a:t>
            </a:r>
          </a:p>
          <a:p>
            <a:r>
              <a:rPr lang="en-US" dirty="0" smtClean="0"/>
              <a:t>Apologies that couldn’t fit all</a:t>
            </a:r>
          </a:p>
          <a:p>
            <a:pPr lvl="1"/>
            <a:r>
              <a:rPr lang="en-US" dirty="0" smtClean="0"/>
              <a:t>Overflow (4) will need to find own space</a:t>
            </a:r>
          </a:p>
          <a:p>
            <a:pPr lvl="1"/>
            <a:r>
              <a:rPr lang="en-US" dirty="0" smtClean="0"/>
              <a:t>Have option of room at Harvard (CBMI) via bus</a:t>
            </a:r>
          </a:p>
          <a:p>
            <a:pPr lvl="1"/>
            <a:r>
              <a:rPr lang="en-US" dirty="0" smtClean="0"/>
              <a:t>Will have common meetings:</a:t>
            </a:r>
          </a:p>
          <a:p>
            <a:pPr lvl="2"/>
            <a:r>
              <a:rPr lang="en-US" dirty="0" smtClean="0"/>
              <a:t>9am Saturday (now)</a:t>
            </a:r>
          </a:p>
          <a:p>
            <a:pPr lvl="3"/>
            <a:r>
              <a:rPr lang="en-US" dirty="0" smtClean="0"/>
              <a:t>Introductions &amp; planning</a:t>
            </a:r>
          </a:p>
          <a:p>
            <a:pPr lvl="2"/>
            <a:r>
              <a:rPr lang="en-US" dirty="0" smtClean="0"/>
              <a:t>12:00 midday Saturday (Lunch for registered only)</a:t>
            </a:r>
          </a:p>
          <a:p>
            <a:pPr lvl="2"/>
            <a:r>
              <a:rPr lang="en-US" dirty="0" smtClean="0"/>
              <a:t>5pm Saturday</a:t>
            </a:r>
          </a:p>
          <a:p>
            <a:pPr lvl="2"/>
            <a:r>
              <a:rPr lang="en-US" dirty="0" smtClean="0"/>
              <a:t>9am Sunday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08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the Meeting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Saturday</a:t>
            </a:r>
          </a:p>
          <a:p>
            <a:pPr lvl="1"/>
            <a:r>
              <a:rPr lang="en-US" dirty="0" smtClean="0"/>
              <a:t>All about getting ready</a:t>
            </a:r>
          </a:p>
          <a:p>
            <a:pPr lvl="1"/>
            <a:r>
              <a:rPr lang="en-US" dirty="0" smtClean="0"/>
              <a:t>Informal testing</a:t>
            </a:r>
          </a:p>
          <a:p>
            <a:pPr lvl="1"/>
            <a:r>
              <a:rPr lang="en-US" dirty="0" smtClean="0"/>
              <a:t>Identification of servers / clients</a:t>
            </a:r>
          </a:p>
          <a:p>
            <a:r>
              <a:rPr lang="en-US" dirty="0" smtClean="0"/>
              <a:t>Sunday</a:t>
            </a:r>
          </a:p>
          <a:p>
            <a:pPr lvl="1"/>
            <a:r>
              <a:rPr lang="en-US" dirty="0" smtClean="0"/>
              <a:t>The testing for tracks 1 &amp; 2</a:t>
            </a:r>
          </a:p>
          <a:p>
            <a:pPr lvl="1"/>
            <a:r>
              <a:rPr lang="en-US" dirty="0" smtClean="0"/>
              <a:t>Try to squeeze all active participants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70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will be a wiki page () that summarizes key info</a:t>
            </a:r>
          </a:p>
          <a:p>
            <a:pPr lvl="1"/>
            <a:r>
              <a:rPr lang="en-US" dirty="0" smtClean="0"/>
              <a:t>Test servers &amp; capabilities</a:t>
            </a:r>
          </a:p>
          <a:p>
            <a:pPr lvl="1"/>
            <a:r>
              <a:rPr lang="en-US" dirty="0" smtClean="0"/>
              <a:t>Participants &amp; scenarios</a:t>
            </a:r>
          </a:p>
          <a:p>
            <a:pPr lvl="1"/>
            <a:r>
              <a:rPr lang="en-US" dirty="0" smtClean="0"/>
              <a:t>We’ll build this up from info you provide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skype</a:t>
            </a:r>
            <a:r>
              <a:rPr lang="en-US" dirty="0" smtClean="0"/>
              <a:t> implementers chat will be used for real-time conversations</a:t>
            </a:r>
          </a:p>
          <a:p>
            <a:pPr lvl="1"/>
            <a:r>
              <a:rPr lang="en-US" dirty="0" smtClean="0"/>
              <a:t>Talk to David or Lloyd if you need an invite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3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Will occur on Sunday</a:t>
            </a:r>
          </a:p>
          <a:p>
            <a:r>
              <a:rPr lang="en-US" dirty="0" smtClean="0"/>
              <a:t>Self testing - We trust you!</a:t>
            </a:r>
          </a:p>
          <a:p>
            <a:r>
              <a:rPr lang="en-US" dirty="0" smtClean="0"/>
              <a:t>Servers will be posted on wiki</a:t>
            </a:r>
          </a:p>
          <a:p>
            <a:r>
              <a:rPr lang="en-US" dirty="0" smtClean="0"/>
              <a:t>For those doing track 1</a:t>
            </a:r>
          </a:p>
          <a:p>
            <a:pPr lvl="1"/>
            <a:r>
              <a:rPr lang="en-US" dirty="0" smtClean="0"/>
              <a:t>You will be creating – and finding – resources yourself</a:t>
            </a:r>
          </a:p>
          <a:p>
            <a:r>
              <a:rPr lang="en-US" dirty="0" smtClean="0"/>
              <a:t>For those doing track 2</a:t>
            </a:r>
          </a:p>
          <a:p>
            <a:pPr lvl="1"/>
            <a:r>
              <a:rPr lang="en-US" dirty="0" smtClean="0"/>
              <a:t>We have a tool that will create a set of data to start with. Talk to David Hay to get a set for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75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Please introduce yourself and your company</a:t>
            </a:r>
          </a:p>
          <a:p>
            <a:r>
              <a:rPr lang="en-US" dirty="0" smtClean="0"/>
              <a:t>Please keep it brief -  a minute max</a:t>
            </a:r>
          </a:p>
          <a:p>
            <a:pPr lvl="1"/>
            <a:r>
              <a:rPr lang="en-US" dirty="0" smtClean="0"/>
              <a:t>There are lots of us </a:t>
            </a:r>
          </a:p>
          <a:p>
            <a:r>
              <a:rPr lang="en-US" dirty="0" smtClean="0"/>
              <a:t>Please indicate:</a:t>
            </a:r>
          </a:p>
          <a:p>
            <a:pPr lvl="1"/>
            <a:r>
              <a:rPr lang="en-US" dirty="0" smtClean="0"/>
              <a:t>Which scenarios you will be exercising / developing</a:t>
            </a:r>
          </a:p>
          <a:p>
            <a:pPr lvl="2"/>
            <a:r>
              <a:rPr lang="en-US" dirty="0" smtClean="0"/>
              <a:t>Server/client</a:t>
            </a:r>
          </a:p>
          <a:p>
            <a:pPr lvl="2"/>
            <a:r>
              <a:rPr lang="en-US" dirty="0" smtClean="0"/>
              <a:t>XML/JSON/Both</a:t>
            </a:r>
          </a:p>
          <a:p>
            <a:pPr lvl="1"/>
            <a:r>
              <a:rPr lang="en-US" dirty="0" smtClean="0"/>
              <a:t>Which scenarios you will be testing</a:t>
            </a:r>
          </a:p>
          <a:p>
            <a:pPr lvl="2"/>
            <a:r>
              <a:rPr lang="en-US" dirty="0" smtClean="0"/>
              <a:t>As above</a:t>
            </a:r>
          </a:p>
          <a:p>
            <a:r>
              <a:rPr lang="en-US" dirty="0" smtClean="0"/>
              <a:t>Please make sure you complete the registration sheet </a:t>
            </a:r>
            <a:r>
              <a:rPr lang="en-US" dirty="0" err="1" smtClean="0"/>
              <a:t>asap</a:t>
            </a:r>
            <a:r>
              <a:rPr lang="en-US" dirty="0" smtClean="0"/>
              <a:t> as we’ll use that for the wiki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6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8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276</Words>
  <Application>Microsoft Macintosh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Connectathon</vt:lpstr>
      <vt:lpstr>Welcome</vt:lpstr>
      <vt:lpstr>Plan for the Meeting</vt:lpstr>
      <vt:lpstr>Communications</vt:lpstr>
      <vt:lpstr>Testing</vt:lpstr>
      <vt:lpstr>Introductions</vt:lpstr>
      <vt:lpstr>Questions / Comments?</vt:lpstr>
    </vt:vector>
  </TitlesOfParts>
  <Company>Orion Health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Connectathon</dc:title>
  <dc:creator>David Hay</dc:creator>
  <cp:lastModifiedBy>David Hay</cp:lastModifiedBy>
  <cp:revision>13</cp:revision>
  <dcterms:created xsi:type="dcterms:W3CDTF">2013-09-15T22:32:37Z</dcterms:created>
  <dcterms:modified xsi:type="dcterms:W3CDTF">2013-09-17T19:50:02Z</dcterms:modified>
</cp:coreProperties>
</file>