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8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1"/>
    <a:srgbClr val="00133A"/>
    <a:srgbClr val="000818"/>
    <a:srgbClr val="001946"/>
    <a:srgbClr val="192333"/>
    <a:srgbClr val="384F74"/>
    <a:srgbClr val="000066"/>
    <a:srgbClr val="001F58"/>
    <a:srgbClr val="3967B9"/>
    <a:srgbClr val="D9D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C1E5C-8B10-4886-B68D-D1BFD2552967}" v="22" dt="2024-08-14T19:33:40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2680" autoAdjust="0"/>
  </p:normalViewPr>
  <p:slideViewPr>
    <p:cSldViewPr snapToGrid="0">
      <p:cViewPr varScale="1">
        <p:scale>
          <a:sx n="68" d="100"/>
          <a:sy n="68" d="100"/>
        </p:scale>
        <p:origin x="966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da MC Inteligência" userId="1c21f09b-7168-4494-ba73-1770e08a9c1e" providerId="ADAL" clId="{67FC1E5C-8B10-4886-B68D-D1BFD2552967}"/>
    <pc:docChg chg="undo custSel delSld modSld">
      <pc:chgData name="Marcelo da MC Inteligência" userId="1c21f09b-7168-4494-ba73-1770e08a9c1e" providerId="ADAL" clId="{67FC1E5C-8B10-4886-B68D-D1BFD2552967}" dt="2024-08-14T19:33:50.872" v="662" actId="20577"/>
      <pc:docMkLst>
        <pc:docMk/>
      </pc:docMkLst>
      <pc:sldChg chg="addSp delSp modSp mod">
        <pc:chgData name="Marcelo da MC Inteligência" userId="1c21f09b-7168-4494-ba73-1770e08a9c1e" providerId="ADAL" clId="{67FC1E5C-8B10-4886-B68D-D1BFD2552967}" dt="2024-08-14T19:33:50.872" v="662" actId="20577"/>
        <pc:sldMkLst>
          <pc:docMk/>
          <pc:sldMk cId="465678059" sldId="285"/>
        </pc:sldMkLst>
        <pc:spChg chg="mod">
          <ac:chgData name="Marcelo da MC Inteligência" userId="1c21f09b-7168-4494-ba73-1770e08a9c1e" providerId="ADAL" clId="{67FC1E5C-8B10-4886-B68D-D1BFD2552967}" dt="2024-08-14T19:26:28.809" v="581" actId="14100"/>
          <ac:spMkLst>
            <pc:docMk/>
            <pc:sldMk cId="465678059" sldId="285"/>
            <ac:spMk id="2" creationId="{C592C86B-231E-4626-9BF9-56574ED4E952}"/>
          </ac:spMkLst>
        </pc:spChg>
        <pc:spChg chg="mod">
          <ac:chgData name="Marcelo da MC Inteligência" userId="1c21f09b-7168-4494-ba73-1770e08a9c1e" providerId="ADAL" clId="{67FC1E5C-8B10-4886-B68D-D1BFD2552967}" dt="2024-08-14T19:25:59.225" v="568" actId="14100"/>
          <ac:spMkLst>
            <pc:docMk/>
            <pc:sldMk cId="465678059" sldId="285"/>
            <ac:spMk id="3" creationId="{99EC699F-2AAF-DCBE-1C1D-F74576877689}"/>
          </ac:spMkLst>
        </pc:spChg>
        <pc:spChg chg="add del mod">
          <ac:chgData name="Marcelo da MC Inteligência" userId="1c21f09b-7168-4494-ba73-1770e08a9c1e" providerId="ADAL" clId="{67FC1E5C-8B10-4886-B68D-D1BFD2552967}" dt="2024-08-14T18:55:19.764" v="180" actId="478"/>
          <ac:spMkLst>
            <pc:docMk/>
            <pc:sldMk cId="465678059" sldId="285"/>
            <ac:spMk id="4" creationId="{996CF017-1791-112C-40AE-6FE61BE3D138}"/>
          </ac:spMkLst>
        </pc:spChg>
        <pc:spChg chg="mod">
          <ac:chgData name="Marcelo da MC Inteligência" userId="1c21f09b-7168-4494-ba73-1770e08a9c1e" providerId="ADAL" clId="{67FC1E5C-8B10-4886-B68D-D1BFD2552967}" dt="2024-08-14T19:12:40.623" v="554" actId="14100"/>
          <ac:spMkLst>
            <pc:docMk/>
            <pc:sldMk cId="465678059" sldId="285"/>
            <ac:spMk id="5" creationId="{8ABF7C57-4A50-198A-810F-26BFA0C191C3}"/>
          </ac:spMkLst>
        </pc:spChg>
        <pc:spChg chg="mod">
          <ac:chgData name="Marcelo da MC Inteligência" userId="1c21f09b-7168-4494-ba73-1770e08a9c1e" providerId="ADAL" clId="{67FC1E5C-8B10-4886-B68D-D1BFD2552967}" dt="2024-08-14T19:26:16.343" v="572" actId="14100"/>
          <ac:spMkLst>
            <pc:docMk/>
            <pc:sldMk cId="465678059" sldId="285"/>
            <ac:spMk id="6" creationId="{8B692F9D-309D-0506-C90B-E71828F59AA9}"/>
          </ac:spMkLst>
        </pc:spChg>
        <pc:spChg chg="del">
          <ac:chgData name="Marcelo da MC Inteligência" userId="1c21f09b-7168-4494-ba73-1770e08a9c1e" providerId="ADAL" clId="{67FC1E5C-8B10-4886-B68D-D1BFD2552967}" dt="2024-08-14T18:41:56.741" v="16" actId="478"/>
          <ac:spMkLst>
            <pc:docMk/>
            <pc:sldMk cId="465678059" sldId="285"/>
            <ac:spMk id="8" creationId="{F7083237-4D51-4659-E948-EE6CEF91D55E}"/>
          </ac:spMkLst>
        </pc:spChg>
        <pc:spChg chg="add del mod">
          <ac:chgData name="Marcelo da MC Inteligência" userId="1c21f09b-7168-4494-ba73-1770e08a9c1e" providerId="ADAL" clId="{67FC1E5C-8B10-4886-B68D-D1BFD2552967}" dt="2024-08-14T18:42:13.910" v="23" actId="478"/>
          <ac:spMkLst>
            <pc:docMk/>
            <pc:sldMk cId="465678059" sldId="285"/>
            <ac:spMk id="9" creationId="{1EF390E9-ADF8-295A-D37D-C8B481C97029}"/>
          </ac:spMkLst>
        </pc:spChg>
        <pc:spChg chg="del mod">
          <ac:chgData name="Marcelo da MC Inteligência" userId="1c21f09b-7168-4494-ba73-1770e08a9c1e" providerId="ADAL" clId="{67FC1E5C-8B10-4886-B68D-D1BFD2552967}" dt="2024-08-14T18:55:20.331" v="181" actId="478"/>
          <ac:spMkLst>
            <pc:docMk/>
            <pc:sldMk cId="465678059" sldId="285"/>
            <ac:spMk id="10" creationId="{1380AD3A-4CD1-C6F0-DE38-EE3E19C9F6A2}"/>
          </ac:spMkLst>
        </pc:spChg>
        <pc:spChg chg="add del mod">
          <ac:chgData name="Marcelo da MC Inteligência" userId="1c21f09b-7168-4494-ba73-1770e08a9c1e" providerId="ADAL" clId="{67FC1E5C-8B10-4886-B68D-D1BFD2552967}" dt="2024-08-14T18:43:59.359" v="37" actId="478"/>
          <ac:spMkLst>
            <pc:docMk/>
            <pc:sldMk cId="465678059" sldId="285"/>
            <ac:spMk id="11" creationId="{BF74F07F-FDD3-9F19-7507-186ECDAC324E}"/>
          </ac:spMkLst>
        </pc:spChg>
        <pc:spChg chg="del mod">
          <ac:chgData name="Marcelo da MC Inteligência" userId="1c21f09b-7168-4494-ba73-1770e08a9c1e" providerId="ADAL" clId="{67FC1E5C-8B10-4886-B68D-D1BFD2552967}" dt="2024-08-14T18:41:55.496" v="15" actId="478"/>
          <ac:spMkLst>
            <pc:docMk/>
            <pc:sldMk cId="465678059" sldId="285"/>
            <ac:spMk id="12" creationId="{5B0EA0BD-F9CB-F364-C8BA-B24D6FEE6456}"/>
          </ac:spMkLst>
        </pc:spChg>
        <pc:spChg chg="mod">
          <ac:chgData name="Marcelo da MC Inteligência" userId="1c21f09b-7168-4494-ba73-1770e08a9c1e" providerId="ADAL" clId="{67FC1E5C-8B10-4886-B68D-D1BFD2552967}" dt="2024-08-14T19:26:19.497" v="579" actId="1035"/>
          <ac:spMkLst>
            <pc:docMk/>
            <pc:sldMk cId="465678059" sldId="285"/>
            <ac:spMk id="13" creationId="{00893D97-C951-646A-BC76-94938931165F}"/>
          </ac:spMkLst>
        </pc:spChg>
        <pc:spChg chg="add mod">
          <ac:chgData name="Marcelo da MC Inteligência" userId="1c21f09b-7168-4494-ba73-1770e08a9c1e" providerId="ADAL" clId="{67FC1E5C-8B10-4886-B68D-D1BFD2552967}" dt="2024-08-14T19:25:50.245" v="567" actId="14100"/>
          <ac:spMkLst>
            <pc:docMk/>
            <pc:sldMk cId="465678059" sldId="285"/>
            <ac:spMk id="14" creationId="{A5D79EF6-09A5-18B2-5A68-34A01102A160}"/>
          </ac:spMkLst>
        </pc:spChg>
        <pc:spChg chg="add del mod">
          <ac:chgData name="Marcelo da MC Inteligência" userId="1c21f09b-7168-4494-ba73-1770e08a9c1e" providerId="ADAL" clId="{67FC1E5C-8B10-4886-B68D-D1BFD2552967}" dt="2024-08-14T18:46:34.939" v="60" actId="478"/>
          <ac:spMkLst>
            <pc:docMk/>
            <pc:sldMk cId="465678059" sldId="285"/>
            <ac:spMk id="15" creationId="{03D26F7C-A04B-0EBB-2900-60F60CCFB151}"/>
          </ac:spMkLst>
        </pc:spChg>
        <pc:spChg chg="add mod">
          <ac:chgData name="Marcelo da MC Inteligência" userId="1c21f09b-7168-4494-ba73-1770e08a9c1e" providerId="ADAL" clId="{67FC1E5C-8B10-4886-B68D-D1BFD2552967}" dt="2024-08-14T19:24:31.695" v="559" actId="14100"/>
          <ac:spMkLst>
            <pc:docMk/>
            <pc:sldMk cId="465678059" sldId="285"/>
            <ac:spMk id="16" creationId="{472B1154-DD92-034A-D9AD-FF5901121475}"/>
          </ac:spMkLst>
        </pc:spChg>
        <pc:spChg chg="mod">
          <ac:chgData name="Marcelo da MC Inteligência" userId="1c21f09b-7168-4494-ba73-1770e08a9c1e" providerId="ADAL" clId="{67FC1E5C-8B10-4886-B68D-D1BFD2552967}" dt="2024-08-14T18:49:52.868" v="172" actId="403"/>
          <ac:spMkLst>
            <pc:docMk/>
            <pc:sldMk cId="465678059" sldId="285"/>
            <ac:spMk id="17" creationId="{EE272874-5E69-1B19-848F-22B758A2D3FE}"/>
          </ac:spMkLst>
        </pc:spChg>
        <pc:spChg chg="mod">
          <ac:chgData name="Marcelo da MC Inteligência" userId="1c21f09b-7168-4494-ba73-1770e08a9c1e" providerId="ADAL" clId="{67FC1E5C-8B10-4886-B68D-D1BFD2552967}" dt="2024-08-14T18:50:06.539" v="176" actId="1076"/>
          <ac:spMkLst>
            <pc:docMk/>
            <pc:sldMk cId="465678059" sldId="285"/>
            <ac:spMk id="18" creationId="{23DBD3C7-F4D1-1ACB-F085-9824975DDF4E}"/>
          </ac:spMkLst>
        </pc:spChg>
        <pc:spChg chg="add mod">
          <ac:chgData name="Marcelo da MC Inteligência" userId="1c21f09b-7168-4494-ba73-1770e08a9c1e" providerId="ADAL" clId="{67FC1E5C-8B10-4886-B68D-D1BFD2552967}" dt="2024-08-14T19:25:30.544" v="564" actId="1076"/>
          <ac:spMkLst>
            <pc:docMk/>
            <pc:sldMk cId="465678059" sldId="285"/>
            <ac:spMk id="19" creationId="{21DFF8F4-399B-2344-6285-0CBCC51670C0}"/>
          </ac:spMkLst>
        </pc:spChg>
        <pc:spChg chg="add del mod">
          <ac:chgData name="Marcelo da MC Inteligência" userId="1c21f09b-7168-4494-ba73-1770e08a9c1e" providerId="ADAL" clId="{67FC1E5C-8B10-4886-B68D-D1BFD2552967}" dt="2024-08-14T18:59:04.987" v="246" actId="478"/>
          <ac:spMkLst>
            <pc:docMk/>
            <pc:sldMk cId="465678059" sldId="285"/>
            <ac:spMk id="20" creationId="{47518CDD-1A01-38A9-C25C-4DCFF32B415C}"/>
          </ac:spMkLst>
        </pc:spChg>
        <pc:spChg chg="add mod">
          <ac:chgData name="Marcelo da MC Inteligência" userId="1c21f09b-7168-4494-ba73-1770e08a9c1e" providerId="ADAL" clId="{67FC1E5C-8B10-4886-B68D-D1BFD2552967}" dt="2024-08-14T19:00:16.920" v="283" actId="1076"/>
          <ac:spMkLst>
            <pc:docMk/>
            <pc:sldMk cId="465678059" sldId="285"/>
            <ac:spMk id="21" creationId="{C8364750-AC5B-E605-273B-0178C7675929}"/>
          </ac:spMkLst>
        </pc:spChg>
        <pc:spChg chg="add mod">
          <ac:chgData name="Marcelo da MC Inteligência" userId="1c21f09b-7168-4494-ba73-1770e08a9c1e" providerId="ADAL" clId="{67FC1E5C-8B10-4886-B68D-D1BFD2552967}" dt="2024-08-14T19:25:39.393" v="565" actId="1076"/>
          <ac:spMkLst>
            <pc:docMk/>
            <pc:sldMk cId="465678059" sldId="285"/>
            <ac:spMk id="22" creationId="{AE0CEE19-A0C2-6EC0-C1D3-827A6B6EDB85}"/>
          </ac:spMkLst>
        </pc:spChg>
        <pc:spChg chg="add mod">
          <ac:chgData name="Marcelo da MC Inteligência" userId="1c21f09b-7168-4494-ba73-1770e08a9c1e" providerId="ADAL" clId="{67FC1E5C-8B10-4886-B68D-D1BFD2552967}" dt="2024-08-14T19:25:43.634" v="566" actId="1076"/>
          <ac:spMkLst>
            <pc:docMk/>
            <pc:sldMk cId="465678059" sldId="285"/>
            <ac:spMk id="23" creationId="{6B59BCBF-9BB5-4332-686D-5D592A67D37B}"/>
          </ac:spMkLst>
        </pc:spChg>
        <pc:spChg chg="add mod">
          <ac:chgData name="Marcelo da MC Inteligência" userId="1c21f09b-7168-4494-ba73-1770e08a9c1e" providerId="ADAL" clId="{67FC1E5C-8B10-4886-B68D-D1BFD2552967}" dt="2024-08-14T19:06:00.679" v="478" actId="1076"/>
          <ac:spMkLst>
            <pc:docMk/>
            <pc:sldMk cId="465678059" sldId="285"/>
            <ac:spMk id="24" creationId="{BFE70AF9-26D8-3FA3-DCF7-C1DAAD9A3AC3}"/>
          </ac:spMkLst>
        </pc:spChg>
        <pc:spChg chg="add del mod">
          <ac:chgData name="Marcelo da MC Inteligência" userId="1c21f09b-7168-4494-ba73-1770e08a9c1e" providerId="ADAL" clId="{67FC1E5C-8B10-4886-B68D-D1BFD2552967}" dt="2024-08-14T19:05:08.683" v="465" actId="478"/>
          <ac:spMkLst>
            <pc:docMk/>
            <pc:sldMk cId="465678059" sldId="285"/>
            <ac:spMk id="25" creationId="{1CB98A50-F36B-9FEC-EA7C-016F1A13B85B}"/>
          </ac:spMkLst>
        </pc:spChg>
        <pc:spChg chg="add del mod">
          <ac:chgData name="Marcelo da MC Inteligência" userId="1c21f09b-7168-4494-ba73-1770e08a9c1e" providerId="ADAL" clId="{67FC1E5C-8B10-4886-B68D-D1BFD2552967}" dt="2024-08-14T19:05:26.748" v="470" actId="478"/>
          <ac:spMkLst>
            <pc:docMk/>
            <pc:sldMk cId="465678059" sldId="285"/>
            <ac:spMk id="26" creationId="{26568B6B-CBA3-6741-F2E8-385810D5909F}"/>
          </ac:spMkLst>
        </pc:spChg>
        <pc:spChg chg="add del mod">
          <ac:chgData name="Marcelo da MC Inteligência" userId="1c21f09b-7168-4494-ba73-1770e08a9c1e" providerId="ADAL" clId="{67FC1E5C-8B10-4886-B68D-D1BFD2552967}" dt="2024-08-14T19:05:48.900" v="476" actId="478"/>
          <ac:spMkLst>
            <pc:docMk/>
            <pc:sldMk cId="465678059" sldId="285"/>
            <ac:spMk id="27" creationId="{13E56D05-518D-5C68-1335-67A07165DF3D}"/>
          </ac:spMkLst>
        </pc:spChg>
        <pc:spChg chg="add del mod">
          <ac:chgData name="Marcelo da MC Inteligência" userId="1c21f09b-7168-4494-ba73-1770e08a9c1e" providerId="ADAL" clId="{67FC1E5C-8B10-4886-B68D-D1BFD2552967}" dt="2024-08-14T19:07:56.084" v="487" actId="478"/>
          <ac:spMkLst>
            <pc:docMk/>
            <pc:sldMk cId="465678059" sldId="285"/>
            <ac:spMk id="31" creationId="{2F4285E0-73A9-A814-0CEB-807547B02446}"/>
          </ac:spMkLst>
        </pc:spChg>
        <pc:spChg chg="add del mod">
          <ac:chgData name="Marcelo da MC Inteligência" userId="1c21f09b-7168-4494-ba73-1770e08a9c1e" providerId="ADAL" clId="{67FC1E5C-8B10-4886-B68D-D1BFD2552967}" dt="2024-08-14T19:08:05.369" v="490" actId="478"/>
          <ac:spMkLst>
            <pc:docMk/>
            <pc:sldMk cId="465678059" sldId="285"/>
            <ac:spMk id="32" creationId="{0324483F-A28B-2C24-B4E6-B0ECF56EEE93}"/>
          </ac:spMkLst>
        </pc:spChg>
        <pc:spChg chg="add mod">
          <ac:chgData name="Marcelo da MC Inteligência" userId="1c21f09b-7168-4494-ba73-1770e08a9c1e" providerId="ADAL" clId="{67FC1E5C-8B10-4886-B68D-D1BFD2552967}" dt="2024-08-14T19:32:30.673" v="600" actId="1038"/>
          <ac:spMkLst>
            <pc:docMk/>
            <pc:sldMk cId="465678059" sldId="285"/>
            <ac:spMk id="38" creationId="{2ADEDD0F-CFBD-4D86-BA43-7B4F523BE212}"/>
          </ac:spMkLst>
        </pc:spChg>
        <pc:spChg chg="add mod">
          <ac:chgData name="Marcelo da MC Inteligência" userId="1c21f09b-7168-4494-ba73-1770e08a9c1e" providerId="ADAL" clId="{67FC1E5C-8B10-4886-B68D-D1BFD2552967}" dt="2024-08-14T19:33:35.828" v="644" actId="20577"/>
          <ac:spMkLst>
            <pc:docMk/>
            <pc:sldMk cId="465678059" sldId="285"/>
            <ac:spMk id="42" creationId="{097E265D-91BD-F972-8129-130C997D4323}"/>
          </ac:spMkLst>
        </pc:spChg>
        <pc:spChg chg="add mod">
          <ac:chgData name="Marcelo da MC Inteligência" userId="1c21f09b-7168-4494-ba73-1770e08a9c1e" providerId="ADAL" clId="{67FC1E5C-8B10-4886-B68D-D1BFD2552967}" dt="2024-08-14T19:33:50.872" v="662" actId="20577"/>
          <ac:spMkLst>
            <pc:docMk/>
            <pc:sldMk cId="465678059" sldId="285"/>
            <ac:spMk id="43" creationId="{2730765B-1CF9-47C9-4CF3-B6DA44BD5CCB}"/>
          </ac:spMkLst>
        </pc:spChg>
        <pc:cxnChg chg="add del mod">
          <ac:chgData name="Marcelo da MC Inteligência" userId="1c21f09b-7168-4494-ba73-1770e08a9c1e" providerId="ADAL" clId="{67FC1E5C-8B10-4886-B68D-D1BFD2552967}" dt="2024-08-14T19:07:38.656" v="482" actId="478"/>
          <ac:cxnSpMkLst>
            <pc:docMk/>
            <pc:sldMk cId="465678059" sldId="285"/>
            <ac:cxnSpMk id="29" creationId="{339BF153-C944-B049-53C2-45F930AE0CE3}"/>
          </ac:cxnSpMkLst>
        </pc:cxnChg>
        <pc:cxnChg chg="add mod">
          <ac:chgData name="Marcelo da MC Inteligência" userId="1c21f09b-7168-4494-ba73-1770e08a9c1e" providerId="ADAL" clId="{67FC1E5C-8B10-4886-B68D-D1BFD2552967}" dt="2024-08-14T19:25:22.040" v="563" actId="14100"/>
          <ac:cxnSpMkLst>
            <pc:docMk/>
            <pc:sldMk cId="465678059" sldId="285"/>
            <ac:cxnSpMk id="34" creationId="{1AB78426-FCCB-086B-B215-7BFDBE15D26A}"/>
          </ac:cxnSpMkLst>
        </pc:cxnChg>
        <pc:cxnChg chg="add mod">
          <ac:chgData name="Marcelo da MC Inteligência" userId="1c21f09b-7168-4494-ba73-1770e08a9c1e" providerId="ADAL" clId="{67FC1E5C-8B10-4886-B68D-D1BFD2552967}" dt="2024-08-14T19:25:11.371" v="561" actId="14100"/>
          <ac:cxnSpMkLst>
            <pc:docMk/>
            <pc:sldMk cId="465678059" sldId="285"/>
            <ac:cxnSpMk id="35" creationId="{EEF0C213-63E9-FA91-02FC-8910B3636B3E}"/>
          </ac:cxnSpMkLst>
        </pc:cxnChg>
        <pc:cxnChg chg="add mod">
          <ac:chgData name="Marcelo da MC Inteligência" userId="1c21f09b-7168-4494-ba73-1770e08a9c1e" providerId="ADAL" clId="{67FC1E5C-8B10-4886-B68D-D1BFD2552967}" dt="2024-08-14T19:32:48.861" v="604" actId="14100"/>
          <ac:cxnSpMkLst>
            <pc:docMk/>
            <pc:sldMk cId="465678059" sldId="285"/>
            <ac:cxnSpMk id="39" creationId="{9ED1B803-92A3-FF46-7D19-C276552264FB}"/>
          </ac:cxnSpMkLst>
        </pc:cxnChg>
      </pc:sldChg>
      <pc:sldChg chg="del">
        <pc:chgData name="Marcelo da MC Inteligência" userId="1c21f09b-7168-4494-ba73-1770e08a9c1e" providerId="ADAL" clId="{67FC1E5C-8B10-4886-B68D-D1BFD2552967}" dt="2024-08-14T18:40:30.578" v="0" actId="47"/>
        <pc:sldMkLst>
          <pc:docMk/>
          <pc:sldMk cId="727813475" sldId="286"/>
        </pc:sldMkLst>
      </pc:sldChg>
    </pc:docChg>
  </pc:docChgLst>
  <pc:docChgLst>
    <pc:chgData name="Marcelo da MC Inteligência" userId="1c21f09b-7168-4494-ba73-1770e08a9c1e" providerId="ADAL" clId="{76A40C6D-0D61-4461-9FD9-4896DB76C5D9}"/>
    <pc:docChg chg="custSel addSld delSld modSld">
      <pc:chgData name="Marcelo da MC Inteligência" userId="1c21f09b-7168-4494-ba73-1770e08a9c1e" providerId="ADAL" clId="{76A40C6D-0D61-4461-9FD9-4896DB76C5D9}" dt="2024-08-14T00:18:27.806" v="246" actId="207"/>
      <pc:docMkLst>
        <pc:docMk/>
      </pc:docMkLst>
      <pc:sldChg chg="del">
        <pc:chgData name="Marcelo da MC Inteligência" userId="1c21f09b-7168-4494-ba73-1770e08a9c1e" providerId="ADAL" clId="{76A40C6D-0D61-4461-9FD9-4896DB76C5D9}" dt="2024-08-13T18:23:10.038" v="242" actId="47"/>
        <pc:sldMkLst>
          <pc:docMk/>
          <pc:sldMk cId="556379583" sldId="279"/>
        </pc:sldMkLst>
      </pc:sldChg>
      <pc:sldChg chg="del">
        <pc:chgData name="Marcelo da MC Inteligência" userId="1c21f09b-7168-4494-ba73-1770e08a9c1e" providerId="ADAL" clId="{76A40C6D-0D61-4461-9FD9-4896DB76C5D9}" dt="2024-08-13T18:23:13.978" v="243" actId="47"/>
        <pc:sldMkLst>
          <pc:docMk/>
          <pc:sldMk cId="3393775061" sldId="282"/>
        </pc:sldMkLst>
      </pc:sldChg>
      <pc:sldChg chg="del">
        <pc:chgData name="Marcelo da MC Inteligência" userId="1c21f09b-7168-4494-ba73-1770e08a9c1e" providerId="ADAL" clId="{76A40C6D-0D61-4461-9FD9-4896DB76C5D9}" dt="2024-08-13T18:16:27.601" v="88" actId="47"/>
        <pc:sldMkLst>
          <pc:docMk/>
          <pc:sldMk cId="476783811" sldId="284"/>
        </pc:sldMkLst>
      </pc:sldChg>
      <pc:sldChg chg="addSp delSp modSp add mod">
        <pc:chgData name="Marcelo da MC Inteligência" userId="1c21f09b-7168-4494-ba73-1770e08a9c1e" providerId="ADAL" clId="{76A40C6D-0D61-4461-9FD9-4896DB76C5D9}" dt="2024-08-13T18:40:36.952" v="245" actId="207"/>
        <pc:sldMkLst>
          <pc:docMk/>
          <pc:sldMk cId="465678059" sldId="285"/>
        </pc:sldMkLst>
        <pc:spChg chg="add mod">
          <ac:chgData name="Marcelo da MC Inteligência" userId="1c21f09b-7168-4494-ba73-1770e08a9c1e" providerId="ADAL" clId="{76A40C6D-0D61-4461-9FD9-4896DB76C5D9}" dt="2024-08-13T18:15:38.507" v="72" actId="14100"/>
          <ac:spMkLst>
            <pc:docMk/>
            <pc:sldMk cId="465678059" sldId="285"/>
            <ac:spMk id="2" creationId="{C592C86B-231E-4626-9BF9-56574ED4E952}"/>
          </ac:spMkLst>
        </pc:spChg>
        <pc:spChg chg="mod">
          <ac:chgData name="Marcelo da MC Inteligência" userId="1c21f09b-7168-4494-ba73-1770e08a9c1e" providerId="ADAL" clId="{76A40C6D-0D61-4461-9FD9-4896DB76C5D9}" dt="2024-08-13T18:40:36.952" v="245" actId="207"/>
          <ac:spMkLst>
            <pc:docMk/>
            <pc:sldMk cId="465678059" sldId="285"/>
            <ac:spMk id="3" creationId="{99EC699F-2AAF-DCBE-1C1D-F74576877689}"/>
          </ac:spMkLst>
        </pc:spChg>
        <pc:spChg chg="del">
          <ac:chgData name="Marcelo da MC Inteligência" userId="1c21f09b-7168-4494-ba73-1770e08a9c1e" providerId="ADAL" clId="{76A40C6D-0D61-4461-9FD9-4896DB76C5D9}" dt="2024-08-13T18:12:26.936" v="54" actId="478"/>
          <ac:spMkLst>
            <pc:docMk/>
            <pc:sldMk cId="465678059" sldId="285"/>
            <ac:spMk id="4" creationId="{C2FA10F6-996E-09FC-FC80-595FA82C3347}"/>
          </ac:spMkLst>
        </pc:spChg>
        <pc:spChg chg="mod">
          <ac:chgData name="Marcelo da MC Inteligência" userId="1c21f09b-7168-4494-ba73-1770e08a9c1e" providerId="ADAL" clId="{76A40C6D-0D61-4461-9FD9-4896DB76C5D9}" dt="2024-08-13T18:20:56.602" v="234" actId="14100"/>
          <ac:spMkLst>
            <pc:docMk/>
            <pc:sldMk cId="465678059" sldId="285"/>
            <ac:spMk id="5" creationId="{8ABF7C57-4A50-198A-810F-26BFA0C191C3}"/>
          </ac:spMkLst>
        </pc:spChg>
        <pc:spChg chg="mod">
          <ac:chgData name="Marcelo da MC Inteligência" userId="1c21f09b-7168-4494-ba73-1770e08a9c1e" providerId="ADAL" clId="{76A40C6D-0D61-4461-9FD9-4896DB76C5D9}" dt="2024-08-13T18:20:50.441" v="231" actId="1076"/>
          <ac:spMkLst>
            <pc:docMk/>
            <pc:sldMk cId="465678059" sldId="285"/>
            <ac:spMk id="6" creationId="{8B692F9D-309D-0506-C90B-E71828F59AA9}"/>
          </ac:spMkLst>
        </pc:spChg>
        <pc:spChg chg="add mod">
          <ac:chgData name="Marcelo da MC Inteligência" userId="1c21f09b-7168-4494-ba73-1770e08a9c1e" providerId="ADAL" clId="{76A40C6D-0D61-4461-9FD9-4896DB76C5D9}" dt="2024-08-13T18:20:43.326" v="229" actId="14100"/>
          <ac:spMkLst>
            <pc:docMk/>
            <pc:sldMk cId="465678059" sldId="285"/>
            <ac:spMk id="8" creationId="{F7083237-4D51-4659-E948-EE6CEF91D55E}"/>
          </ac:spMkLst>
        </pc:spChg>
        <pc:spChg chg="mod">
          <ac:chgData name="Marcelo da MC Inteligência" userId="1c21f09b-7168-4494-ba73-1770e08a9c1e" providerId="ADAL" clId="{76A40C6D-0D61-4461-9FD9-4896DB76C5D9}" dt="2024-08-13T18:15:36.021" v="71" actId="14100"/>
          <ac:spMkLst>
            <pc:docMk/>
            <pc:sldMk cId="465678059" sldId="285"/>
            <ac:spMk id="10" creationId="{1380AD3A-4CD1-C6F0-DE38-EE3E19C9F6A2}"/>
          </ac:spMkLst>
        </pc:spChg>
        <pc:spChg chg="del">
          <ac:chgData name="Marcelo da MC Inteligência" userId="1c21f09b-7168-4494-ba73-1770e08a9c1e" providerId="ADAL" clId="{76A40C6D-0D61-4461-9FD9-4896DB76C5D9}" dt="2024-08-13T18:09:48.589" v="49" actId="478"/>
          <ac:spMkLst>
            <pc:docMk/>
            <pc:sldMk cId="465678059" sldId="285"/>
            <ac:spMk id="11" creationId="{AD7D437E-0866-E3F9-3346-DF9393D9DD09}"/>
          </ac:spMkLst>
        </pc:spChg>
        <pc:spChg chg="add mod">
          <ac:chgData name="Marcelo da MC Inteligência" userId="1c21f09b-7168-4494-ba73-1770e08a9c1e" providerId="ADAL" clId="{76A40C6D-0D61-4461-9FD9-4896DB76C5D9}" dt="2024-08-13T18:20:52.686" v="233" actId="14100"/>
          <ac:spMkLst>
            <pc:docMk/>
            <pc:sldMk cId="465678059" sldId="285"/>
            <ac:spMk id="12" creationId="{5B0EA0BD-F9CB-F364-C8BA-B24D6FEE6456}"/>
          </ac:spMkLst>
        </pc:spChg>
        <pc:spChg chg="mod">
          <ac:chgData name="Marcelo da MC Inteligência" userId="1c21f09b-7168-4494-ba73-1770e08a9c1e" providerId="ADAL" clId="{76A40C6D-0D61-4461-9FD9-4896DB76C5D9}" dt="2024-08-13T18:20:39.385" v="228" actId="14100"/>
          <ac:spMkLst>
            <pc:docMk/>
            <pc:sldMk cId="465678059" sldId="285"/>
            <ac:spMk id="13" creationId="{00893D97-C951-646A-BC76-94938931165F}"/>
          </ac:spMkLst>
        </pc:spChg>
        <pc:spChg chg="del">
          <ac:chgData name="Marcelo da MC Inteligência" userId="1c21f09b-7168-4494-ba73-1770e08a9c1e" providerId="ADAL" clId="{76A40C6D-0D61-4461-9FD9-4896DB76C5D9}" dt="2024-08-13T18:09:19.986" v="43" actId="478"/>
          <ac:spMkLst>
            <pc:docMk/>
            <pc:sldMk cId="465678059" sldId="285"/>
            <ac:spMk id="14" creationId="{561597D3-5D48-87D9-ECF3-51CDCFE8F960}"/>
          </ac:spMkLst>
        </pc:spChg>
        <pc:spChg chg="del">
          <ac:chgData name="Marcelo da MC Inteligência" userId="1c21f09b-7168-4494-ba73-1770e08a9c1e" providerId="ADAL" clId="{76A40C6D-0D61-4461-9FD9-4896DB76C5D9}" dt="2024-08-13T18:09:25.890" v="44" actId="478"/>
          <ac:spMkLst>
            <pc:docMk/>
            <pc:sldMk cId="465678059" sldId="285"/>
            <ac:spMk id="16" creationId="{B00868DF-F7FB-B14B-7620-5BAE2A8D2187}"/>
          </ac:spMkLst>
        </pc:spChg>
        <pc:spChg chg="mod">
          <ac:chgData name="Marcelo da MC Inteligência" userId="1c21f09b-7168-4494-ba73-1770e08a9c1e" providerId="ADAL" clId="{76A40C6D-0D61-4461-9FD9-4896DB76C5D9}" dt="2024-08-13T18:16:20.313" v="87" actId="20577"/>
          <ac:spMkLst>
            <pc:docMk/>
            <pc:sldMk cId="465678059" sldId="285"/>
            <ac:spMk id="17" creationId="{EE272874-5E69-1B19-848F-22B758A2D3FE}"/>
          </ac:spMkLst>
        </pc:spChg>
        <pc:spChg chg="del">
          <ac:chgData name="Marcelo da MC Inteligência" userId="1c21f09b-7168-4494-ba73-1770e08a9c1e" providerId="ADAL" clId="{76A40C6D-0D61-4461-9FD9-4896DB76C5D9}" dt="2024-08-13T18:12:26.426" v="53" actId="478"/>
          <ac:spMkLst>
            <pc:docMk/>
            <pc:sldMk cId="465678059" sldId="285"/>
            <ac:spMk id="19" creationId="{37F4E54A-E6E4-0070-0D8C-3600236A1258}"/>
          </ac:spMkLst>
        </pc:spChg>
        <pc:picChg chg="del mod">
          <ac:chgData name="Marcelo da MC Inteligência" userId="1c21f09b-7168-4494-ba73-1770e08a9c1e" providerId="ADAL" clId="{76A40C6D-0D61-4461-9FD9-4896DB76C5D9}" dt="2024-08-13T18:09:45.870" v="48" actId="478"/>
          <ac:picMkLst>
            <pc:docMk/>
            <pc:sldMk cId="465678059" sldId="285"/>
            <ac:picMk id="9" creationId="{D93C1329-A406-5FE2-A9EA-7B32353C3297}"/>
          </ac:picMkLst>
        </pc:picChg>
      </pc:sldChg>
      <pc:sldChg chg="modSp add mod">
        <pc:chgData name="Marcelo da MC Inteligência" userId="1c21f09b-7168-4494-ba73-1770e08a9c1e" providerId="ADAL" clId="{76A40C6D-0D61-4461-9FD9-4896DB76C5D9}" dt="2024-08-14T00:18:27.806" v="246" actId="207"/>
        <pc:sldMkLst>
          <pc:docMk/>
          <pc:sldMk cId="727813475" sldId="286"/>
        </pc:sldMkLst>
        <pc:spChg chg="mod">
          <ac:chgData name="Marcelo da MC Inteligência" userId="1c21f09b-7168-4494-ba73-1770e08a9c1e" providerId="ADAL" clId="{76A40C6D-0D61-4461-9FD9-4896DB76C5D9}" dt="2024-08-13T18:19:54.783" v="223" actId="108"/>
          <ac:spMkLst>
            <pc:docMk/>
            <pc:sldMk cId="727813475" sldId="286"/>
            <ac:spMk id="2" creationId="{C592C86B-231E-4626-9BF9-56574ED4E952}"/>
          </ac:spMkLst>
        </pc:spChg>
        <pc:spChg chg="mod">
          <ac:chgData name="Marcelo da MC Inteligência" userId="1c21f09b-7168-4494-ba73-1770e08a9c1e" providerId="ADAL" clId="{76A40C6D-0D61-4461-9FD9-4896DB76C5D9}" dt="2024-08-14T00:18:27.806" v="246" actId="207"/>
          <ac:spMkLst>
            <pc:docMk/>
            <pc:sldMk cId="727813475" sldId="286"/>
            <ac:spMk id="3" creationId="{99EC699F-2AAF-DCBE-1C1D-F74576877689}"/>
          </ac:spMkLst>
        </pc:spChg>
        <pc:spChg chg="mod">
          <ac:chgData name="Marcelo da MC Inteligência" userId="1c21f09b-7168-4494-ba73-1770e08a9c1e" providerId="ADAL" clId="{76A40C6D-0D61-4461-9FD9-4896DB76C5D9}" dt="2024-08-13T18:21:23.260" v="241" actId="14100"/>
          <ac:spMkLst>
            <pc:docMk/>
            <pc:sldMk cId="727813475" sldId="286"/>
            <ac:spMk id="5" creationId="{8ABF7C57-4A50-198A-810F-26BFA0C191C3}"/>
          </ac:spMkLst>
        </pc:spChg>
        <pc:spChg chg="mod">
          <ac:chgData name="Marcelo da MC Inteligência" userId="1c21f09b-7168-4494-ba73-1770e08a9c1e" providerId="ADAL" clId="{76A40C6D-0D61-4461-9FD9-4896DB76C5D9}" dt="2024-08-13T18:21:17.203" v="239" actId="14100"/>
          <ac:spMkLst>
            <pc:docMk/>
            <pc:sldMk cId="727813475" sldId="286"/>
            <ac:spMk id="6" creationId="{8B692F9D-309D-0506-C90B-E71828F59AA9}"/>
          </ac:spMkLst>
        </pc:spChg>
        <pc:spChg chg="mod">
          <ac:chgData name="Marcelo da MC Inteligência" userId="1c21f09b-7168-4494-ba73-1770e08a9c1e" providerId="ADAL" clId="{76A40C6D-0D61-4461-9FD9-4896DB76C5D9}" dt="2024-08-13T18:21:07.744" v="236" actId="14100"/>
          <ac:spMkLst>
            <pc:docMk/>
            <pc:sldMk cId="727813475" sldId="286"/>
            <ac:spMk id="8" creationId="{F7083237-4D51-4659-E948-EE6CEF91D55E}"/>
          </ac:spMkLst>
        </pc:spChg>
        <pc:spChg chg="mod">
          <ac:chgData name="Marcelo da MC Inteligência" userId="1c21f09b-7168-4494-ba73-1770e08a9c1e" providerId="ADAL" clId="{76A40C6D-0D61-4461-9FD9-4896DB76C5D9}" dt="2024-08-13T18:19:57.140" v="224" actId="108"/>
          <ac:spMkLst>
            <pc:docMk/>
            <pc:sldMk cId="727813475" sldId="286"/>
            <ac:spMk id="10" creationId="{1380AD3A-4CD1-C6F0-DE38-EE3E19C9F6A2}"/>
          </ac:spMkLst>
        </pc:spChg>
        <pc:spChg chg="mod">
          <ac:chgData name="Marcelo da MC Inteligência" userId="1c21f09b-7168-4494-ba73-1770e08a9c1e" providerId="ADAL" clId="{76A40C6D-0D61-4461-9FD9-4896DB76C5D9}" dt="2024-08-13T18:21:19.923" v="240" actId="14100"/>
          <ac:spMkLst>
            <pc:docMk/>
            <pc:sldMk cId="727813475" sldId="286"/>
            <ac:spMk id="12" creationId="{5B0EA0BD-F9CB-F364-C8BA-B24D6FEE6456}"/>
          </ac:spMkLst>
        </pc:spChg>
        <pc:spChg chg="mod">
          <ac:chgData name="Marcelo da MC Inteligência" userId="1c21f09b-7168-4494-ba73-1770e08a9c1e" providerId="ADAL" clId="{76A40C6D-0D61-4461-9FD9-4896DB76C5D9}" dt="2024-08-13T18:21:04.136" v="235" actId="14100"/>
          <ac:spMkLst>
            <pc:docMk/>
            <pc:sldMk cId="727813475" sldId="286"/>
            <ac:spMk id="13" creationId="{00893D97-C951-646A-BC76-9493893116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55DB3-B571-4C85-A141-79A8A5B18B45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9E5E-1368-4E53-B72C-5761E716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96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9E5E-1368-4E53-B72C-5761E7168EA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34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4B312-BD6B-02AC-3DB4-625C2D2A0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3CDC5E-AC85-57F8-88EE-EF418E21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FE2934-CC23-2F6A-E4EB-969E54D0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4561B8-5708-2FAB-7EA2-D7B18EDB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D9384-EFEE-DAC1-1793-721173E2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16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E8A62-E5D3-1F0F-2AE7-067D27F1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AED7B2-1562-0424-332E-3881ADD2D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DE179-6886-F7D4-5475-94BF58F9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FF9EDF-F9B6-87F5-B4D1-E8AA8861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7FFD0-FCC8-1414-06C8-A7E329BA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8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B2A4A1-8CD0-CFBF-0FD3-594F3F42F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D61B84-B145-ACE4-66C5-A0E332517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A41630-2D29-386C-F8D4-101AC4A7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9E983A-677A-304C-05D9-3011FD95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7C9717-8485-D6D5-0D26-A102BE9A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C37C9-EBB1-B1D2-04F5-EEB72B8E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36828-CA5E-97D6-F3B1-6F9BE250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BA1E0-4B10-3AEA-B19D-371FDF75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973B8-B141-148C-4A34-37F0CC1A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F956FD-A0D9-604C-9B73-B02067B4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58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31898-B2AF-EA02-6D0F-B2F3038A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8F9D98-DEA7-505D-98F9-BC16CF86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690C6-A5A8-0383-76E2-BF3C3A42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176B4-95D8-A6F7-D349-0AE5091E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240F6-AA27-07D0-ED90-E58E8FBC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26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6EC02-7EBF-8B30-3BCC-42E0C789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C16B3-4261-944B-3865-B7D7FE1E5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D606B7-AC28-82A2-7F46-C489A7FE9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22C8D3-097A-1768-C89A-E7682FB7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1895F9-88F2-3445-6D17-5CBD4E7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B5FD21-46C7-D689-1521-F7CFC054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04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568C2-0FF3-E58B-BD7E-124FF811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C23A2E-8E86-0462-88F4-C3EABE592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86A9F9-5B19-29AC-8CF5-D44589A0D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CC46C-0A44-85CA-A7CD-CA7C03D8C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AC6E6D-8848-4F3A-B89D-F9029ED45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0A352F-D859-3100-D1D3-7123D0AE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8BE3A6-0CF8-C8D0-46F8-D485E270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7C1F15-B36A-B6A8-D16D-D2404AFF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2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4399A-052D-EC97-2C9A-E66348EE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6D3150-AD75-BDC4-70EC-342BDC14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37FD73-C195-BFD2-BD83-7750EFBF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064A34-992E-AE01-B292-0184B167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5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404CE1-F165-D245-CD93-4494BA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A0EDE2-683F-79E1-229A-C96A5D12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6CC96-455B-D967-3ACC-6EE19403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25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A3B2F-1BA5-CAF0-AA5A-9BCB28D6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7E339-7146-DC7A-FD7A-5C951250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096644-E520-BF09-2645-EB2CDF8B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9A56D4-5EFF-9FB5-0C1B-9AB159E7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2D5DBA-0B2E-C536-EBA3-2E80BE82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C602F8-9762-88F0-0BD0-C9176CED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4BB5-BB8B-94C3-F076-6FAD337A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C4363E-68ED-3C07-22CF-ABBC4E9FB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CB809A-736B-70F6-F136-DB546179C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79D352-6BB3-FF11-EBDC-4D2E9931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8D687B-192A-43A3-0FC7-39365C9D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25B90-5B6D-4D61-056B-667CC6E1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62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A52F69-513F-D694-26B3-3A0FB9C1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B2B9AB-461F-838B-4E29-01FB581A8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570212-F2CA-0D11-D94C-EA68B1040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127E-F02B-4DB4-9594-D8BF1B3B0CFD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EF59F-B7BA-8638-33F9-F1606AF21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062E7-0EED-AC68-C7EE-A1D3C34C4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92D03-2168-4756-BBC4-4270FF027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79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BA19FD5-5738-35AD-F1A2-3E378D2EB4CB}"/>
              </a:ext>
            </a:extLst>
          </p:cNvPr>
          <p:cNvSpPr txBox="1"/>
          <p:nvPr/>
        </p:nvSpPr>
        <p:spPr>
          <a:xfrm>
            <a:off x="3041248" y="3270377"/>
            <a:ext cx="6151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9EC699F-2AAF-DCBE-1C1D-F74576877689}"/>
              </a:ext>
            </a:extLst>
          </p:cNvPr>
          <p:cNvSpPr/>
          <p:nvPr/>
        </p:nvSpPr>
        <p:spPr>
          <a:xfrm>
            <a:off x="-124691" y="-23956"/>
            <a:ext cx="12531436" cy="6996255"/>
          </a:xfrm>
          <a:prstGeom prst="roundRect">
            <a:avLst>
              <a:gd name="adj" fmla="val 1748"/>
            </a:avLst>
          </a:prstGeom>
          <a:solidFill>
            <a:srgbClr val="001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ABF7C57-4A50-198A-810F-26BFA0C191C3}"/>
              </a:ext>
            </a:extLst>
          </p:cNvPr>
          <p:cNvSpPr/>
          <p:nvPr/>
        </p:nvSpPr>
        <p:spPr>
          <a:xfrm>
            <a:off x="356753" y="-23956"/>
            <a:ext cx="12205855" cy="7148286"/>
          </a:xfrm>
          <a:prstGeom prst="roundRect">
            <a:avLst>
              <a:gd name="adj" fmla="val 1748"/>
            </a:avLst>
          </a:prstGeom>
          <a:gradFill>
            <a:gsLst>
              <a:gs pos="100000">
                <a:schemeClr val="bg1">
                  <a:alpha val="67000"/>
                </a:schemeClr>
              </a:gs>
              <a:gs pos="0">
                <a:schemeClr val="accent1">
                  <a:lumMod val="5000"/>
                  <a:lumOff val="95000"/>
                  <a:alpha val="94000"/>
                </a:schemeClr>
              </a:gs>
              <a:gs pos="92000">
                <a:schemeClr val="bg1">
                  <a:lumMod val="95000"/>
                  <a:alpha val="72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2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B692F9D-309D-0506-C90B-E71828F59AA9}"/>
              </a:ext>
            </a:extLst>
          </p:cNvPr>
          <p:cNvSpPr/>
          <p:nvPr/>
        </p:nvSpPr>
        <p:spPr>
          <a:xfrm>
            <a:off x="529016" y="1216532"/>
            <a:ext cx="5411121" cy="1140456"/>
          </a:xfrm>
          <a:prstGeom prst="roundRect">
            <a:avLst>
              <a:gd name="adj" fmla="val 4412"/>
            </a:avLst>
          </a:prstGeom>
          <a:solidFill>
            <a:srgbClr val="001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0893D97-C951-646A-BC76-94938931165F}"/>
              </a:ext>
            </a:extLst>
          </p:cNvPr>
          <p:cNvSpPr/>
          <p:nvPr/>
        </p:nvSpPr>
        <p:spPr>
          <a:xfrm>
            <a:off x="493919" y="2577635"/>
            <a:ext cx="5455668" cy="1381302"/>
          </a:xfrm>
          <a:prstGeom prst="roundRect">
            <a:avLst>
              <a:gd name="adj" fmla="val 5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E272874-5E69-1B19-848F-22B758A2D3FE}"/>
              </a:ext>
            </a:extLst>
          </p:cNvPr>
          <p:cNvSpPr txBox="1"/>
          <p:nvPr/>
        </p:nvSpPr>
        <p:spPr>
          <a:xfrm>
            <a:off x="513063" y="201175"/>
            <a:ext cx="496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133A"/>
                </a:solidFill>
              </a:rPr>
              <a:t>Acompanhamento de produção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DBD3C7-F4D1-1ACB-F085-9824975DDF4E}"/>
              </a:ext>
            </a:extLst>
          </p:cNvPr>
          <p:cNvSpPr txBox="1"/>
          <p:nvPr/>
        </p:nvSpPr>
        <p:spPr>
          <a:xfrm>
            <a:off x="559305" y="554965"/>
            <a:ext cx="496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133A"/>
                </a:solidFill>
              </a:rPr>
              <a:t>Time de qualidade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592C86B-231E-4626-9BF9-56574ED4E952}"/>
              </a:ext>
            </a:extLst>
          </p:cNvPr>
          <p:cNvSpPr/>
          <p:nvPr/>
        </p:nvSpPr>
        <p:spPr>
          <a:xfrm>
            <a:off x="464636" y="4179585"/>
            <a:ext cx="5475501" cy="2499330"/>
          </a:xfrm>
          <a:prstGeom prst="roundRect">
            <a:avLst>
              <a:gd name="adj" fmla="val 5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D79EF6-09A5-18B2-5A68-34A01102A160}"/>
              </a:ext>
            </a:extLst>
          </p:cNvPr>
          <p:cNvSpPr/>
          <p:nvPr/>
        </p:nvSpPr>
        <p:spPr>
          <a:xfrm>
            <a:off x="6096000" y="-217549"/>
            <a:ext cx="6466608" cy="1111167"/>
          </a:xfrm>
          <a:prstGeom prst="roundRect">
            <a:avLst>
              <a:gd name="adj" fmla="val 10853"/>
            </a:avLst>
          </a:prstGeom>
          <a:gradFill>
            <a:gsLst>
              <a:gs pos="100000">
                <a:schemeClr val="bg1">
                  <a:alpha val="67000"/>
                </a:schemeClr>
              </a:gs>
              <a:gs pos="0">
                <a:schemeClr val="accent1">
                  <a:lumMod val="5000"/>
                  <a:lumOff val="95000"/>
                  <a:alpha val="94000"/>
                </a:schemeClr>
              </a:gs>
              <a:gs pos="92000">
                <a:schemeClr val="bg1">
                  <a:lumMod val="95000"/>
                  <a:alpha val="72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26000"/>
                </a:schemeClr>
              </a:gs>
            </a:gsLst>
            <a:lin ang="5400000" scaled="1"/>
          </a:gradFill>
          <a:ln w="28575">
            <a:solidFill>
              <a:srgbClr val="0013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72B1154-DD92-034A-D9AD-FF5901121475}"/>
              </a:ext>
            </a:extLst>
          </p:cNvPr>
          <p:cNvSpPr/>
          <p:nvPr/>
        </p:nvSpPr>
        <p:spPr>
          <a:xfrm>
            <a:off x="6096000" y="1216531"/>
            <a:ext cx="6041522" cy="5462383"/>
          </a:xfrm>
          <a:prstGeom prst="roundRect">
            <a:avLst>
              <a:gd name="adj" fmla="val 29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1DFF8F4-399B-2344-6285-0CBCC51670C0}"/>
              </a:ext>
            </a:extLst>
          </p:cNvPr>
          <p:cNvSpPr txBox="1"/>
          <p:nvPr/>
        </p:nvSpPr>
        <p:spPr>
          <a:xfrm>
            <a:off x="6224155" y="1247586"/>
            <a:ext cx="49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133A"/>
                </a:solidFill>
              </a:rPr>
              <a:t>% Qualidade ao longo do tempo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364750-AC5B-E605-273B-0178C7675929}"/>
              </a:ext>
            </a:extLst>
          </p:cNvPr>
          <p:cNvSpPr txBox="1"/>
          <p:nvPr/>
        </p:nvSpPr>
        <p:spPr>
          <a:xfrm>
            <a:off x="10380685" y="1242309"/>
            <a:ext cx="1721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133A"/>
                </a:solidFill>
              </a:rPr>
              <a:t>Peças produzidas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0CEE19-A0C2-6EC0-C1D3-827A6B6EDB85}"/>
              </a:ext>
            </a:extLst>
          </p:cNvPr>
          <p:cNvSpPr txBox="1"/>
          <p:nvPr/>
        </p:nvSpPr>
        <p:spPr>
          <a:xfrm>
            <a:off x="6224154" y="2822644"/>
            <a:ext cx="49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133A"/>
                </a:solidFill>
              </a:rPr>
              <a:t>Horas produtivas e horas totais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59BCBF-9BB5-4332-686D-5D592A67D37B}"/>
              </a:ext>
            </a:extLst>
          </p:cNvPr>
          <p:cNvSpPr txBox="1"/>
          <p:nvPr/>
        </p:nvSpPr>
        <p:spPr>
          <a:xfrm>
            <a:off x="6224153" y="4898236"/>
            <a:ext cx="49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133A"/>
                </a:solidFill>
              </a:rPr>
              <a:t>% de perda mensal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FE70AF9-26D8-3FA3-DCF7-C1DAAD9A3AC3}"/>
              </a:ext>
            </a:extLst>
          </p:cNvPr>
          <p:cNvSpPr txBox="1"/>
          <p:nvPr/>
        </p:nvSpPr>
        <p:spPr>
          <a:xfrm>
            <a:off x="10376900" y="4929013"/>
            <a:ext cx="1721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133A"/>
                </a:solidFill>
              </a:rPr>
              <a:t>Peças perdidas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AB78426-FCCB-086B-B215-7BFDBE15D26A}"/>
              </a:ext>
            </a:extLst>
          </p:cNvPr>
          <p:cNvCxnSpPr>
            <a:cxnSpLocks/>
          </p:cNvCxnSpPr>
          <p:nvPr/>
        </p:nvCxnSpPr>
        <p:spPr>
          <a:xfrm>
            <a:off x="6224155" y="2753592"/>
            <a:ext cx="5766954" cy="0"/>
          </a:xfrm>
          <a:prstGeom prst="line">
            <a:avLst/>
          </a:prstGeom>
          <a:ln>
            <a:solidFill>
              <a:srgbClr val="00133A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EF0C213-63E9-FA91-02FC-8910B3636B3E}"/>
              </a:ext>
            </a:extLst>
          </p:cNvPr>
          <p:cNvCxnSpPr>
            <a:cxnSpLocks/>
          </p:cNvCxnSpPr>
          <p:nvPr/>
        </p:nvCxnSpPr>
        <p:spPr>
          <a:xfrm>
            <a:off x="6224155" y="4863205"/>
            <a:ext cx="5766954" cy="0"/>
          </a:xfrm>
          <a:prstGeom prst="line">
            <a:avLst/>
          </a:prstGeom>
          <a:ln>
            <a:solidFill>
              <a:srgbClr val="00133A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ADEDD0F-CFBD-4D86-BA43-7B4F523BE212}"/>
              </a:ext>
            </a:extLst>
          </p:cNvPr>
          <p:cNvSpPr txBox="1"/>
          <p:nvPr/>
        </p:nvSpPr>
        <p:spPr>
          <a:xfrm>
            <a:off x="506200" y="2552098"/>
            <a:ext cx="49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133A"/>
                </a:solidFill>
              </a:rPr>
              <a:t>Horas  totais por fase 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ED1B803-92A3-FF46-7D19-C276552264FB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3202387" y="4179585"/>
            <a:ext cx="0" cy="2499330"/>
          </a:xfrm>
          <a:prstGeom prst="line">
            <a:avLst/>
          </a:prstGeom>
          <a:ln>
            <a:solidFill>
              <a:srgbClr val="00133A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97E265D-91BD-F972-8129-130C997D4323}"/>
              </a:ext>
            </a:extLst>
          </p:cNvPr>
          <p:cNvSpPr txBox="1"/>
          <p:nvPr/>
        </p:nvSpPr>
        <p:spPr>
          <a:xfrm>
            <a:off x="493919" y="4163174"/>
            <a:ext cx="49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133A"/>
                </a:solidFill>
              </a:rPr>
              <a:t>Peças produzidas 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730765B-1CF9-47C9-4CF3-B6DA44BD5CCB}"/>
              </a:ext>
            </a:extLst>
          </p:cNvPr>
          <p:cNvSpPr txBox="1"/>
          <p:nvPr/>
        </p:nvSpPr>
        <p:spPr>
          <a:xfrm>
            <a:off x="3202386" y="4137167"/>
            <a:ext cx="49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133A"/>
                </a:solidFill>
              </a:rPr>
              <a:t>Peças perdidas </a:t>
            </a:r>
          </a:p>
        </p:txBody>
      </p:sp>
    </p:spTree>
    <p:extLst>
      <p:ext uri="{BB962C8B-B14F-4D97-AF65-F5344CB8AC3E}">
        <p14:creationId xmlns:p14="http://schemas.microsoft.com/office/powerpoint/2010/main" val="465678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951037-3b32-46e9-9c29-817649f14f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B342799D08DC45A8143631A381F6FD" ma:contentTypeVersion="17" ma:contentTypeDescription="Crie um novo documento." ma:contentTypeScope="" ma:versionID="7baf9724bf90ed3587b6456f96c0900c">
  <xsd:schema xmlns:xsd="http://www.w3.org/2001/XMLSchema" xmlns:xs="http://www.w3.org/2001/XMLSchema" xmlns:p="http://schemas.microsoft.com/office/2006/metadata/properties" xmlns:ns3="0a951037-3b32-46e9-9c29-817649f14f22" xmlns:ns4="eebb2cc4-f674-4585-b474-7606c11825b1" targetNamespace="http://schemas.microsoft.com/office/2006/metadata/properties" ma:root="true" ma:fieldsID="d27187007b729f09246aa2aced8536b0" ns3:_="" ns4:_="">
    <xsd:import namespace="0a951037-3b32-46e9-9c29-817649f14f22"/>
    <xsd:import namespace="eebb2cc4-f674-4585-b474-7606c11825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51037-3b32-46e9-9c29-817649f14f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b2cc4-f674-4585-b474-7606c11825b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B3A2CC-5808-42E2-A89C-0023B50BFF83}">
  <ds:schemaRefs>
    <ds:schemaRef ds:uri="http://purl.org/dc/elements/1.1/"/>
    <ds:schemaRef ds:uri="eebb2cc4-f674-4585-b474-7606c11825b1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a951037-3b32-46e9-9c29-817649f14f22"/>
  </ds:schemaRefs>
</ds:datastoreItem>
</file>

<file path=customXml/itemProps2.xml><?xml version="1.0" encoding="utf-8"?>
<ds:datastoreItem xmlns:ds="http://schemas.openxmlformats.org/officeDocument/2006/customXml" ds:itemID="{E598EB58-B302-439C-A2E7-430809D053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E787F3-503D-4E93-BEA7-079AC2560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951037-3b32-46e9-9c29-817649f14f22"/>
    <ds:schemaRef ds:uri="eebb2cc4-f674-4585-b474-7606c11825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34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Marcelo da MC Inteligência</cp:lastModifiedBy>
  <cp:revision>17</cp:revision>
  <dcterms:created xsi:type="dcterms:W3CDTF">2022-07-09T17:34:32Z</dcterms:created>
  <dcterms:modified xsi:type="dcterms:W3CDTF">2024-08-14T19:33:57Z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0x0101006DB342799D08DC45A8143631A381F6FD</vt:lpwstr>
  </property>
</Properties>
</file>