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8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3A"/>
    <a:srgbClr val="000B22"/>
    <a:srgbClr val="002570"/>
    <a:srgbClr val="001B50"/>
    <a:srgbClr val="00246C"/>
    <a:srgbClr val="002B82"/>
    <a:srgbClr val="002060"/>
    <a:srgbClr val="F0F0F0"/>
    <a:srgbClr val="245A8C"/>
    <a:srgbClr val="000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CCE6C-0D9F-425D-B3CC-AA15EEDDB9AE}" v="26" dt="2024-06-05T22:10:12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da MC Inteligência" userId="1c21f09b-7168-4494-ba73-1770e08a9c1e" providerId="ADAL" clId="{16ECCE6C-0D9F-425D-B3CC-AA15EEDDB9AE}"/>
    <pc:docChg chg="undo custSel addSld delSld modSld sldOrd">
      <pc:chgData name="Marcelo da MC Inteligência" userId="1c21f09b-7168-4494-ba73-1770e08a9c1e" providerId="ADAL" clId="{16ECCE6C-0D9F-425D-B3CC-AA15EEDDB9AE}" dt="2024-06-05T22:12:17.344" v="891" actId="14100"/>
      <pc:docMkLst>
        <pc:docMk/>
      </pc:docMkLst>
      <pc:sldChg chg="del">
        <pc:chgData name="Marcelo da MC Inteligência" userId="1c21f09b-7168-4494-ba73-1770e08a9c1e" providerId="ADAL" clId="{16ECCE6C-0D9F-425D-B3CC-AA15EEDDB9AE}" dt="2024-06-05T21:13:04.807" v="2" actId="47"/>
        <pc:sldMkLst>
          <pc:docMk/>
          <pc:sldMk cId="2177100690" sldId="259"/>
        </pc:sldMkLst>
      </pc:sldChg>
      <pc:sldChg chg="addSp delSp modSp add del mod ord modAnim">
        <pc:chgData name="Marcelo da MC Inteligência" userId="1c21f09b-7168-4494-ba73-1770e08a9c1e" providerId="ADAL" clId="{16ECCE6C-0D9F-425D-B3CC-AA15EEDDB9AE}" dt="2024-06-05T22:10:49.411" v="848" actId="47"/>
        <pc:sldMkLst>
          <pc:docMk/>
          <pc:sldMk cId="2283700191" sldId="259"/>
        </pc:sldMkLst>
        <pc:spChg chg="add mod">
          <ac:chgData name="Marcelo da MC Inteligência" userId="1c21f09b-7168-4494-ba73-1770e08a9c1e" providerId="ADAL" clId="{16ECCE6C-0D9F-425D-B3CC-AA15EEDDB9AE}" dt="2024-06-05T21:31:36.081" v="763" actId="14100"/>
          <ac:spMkLst>
            <pc:docMk/>
            <pc:sldMk cId="2283700191" sldId="259"/>
            <ac:spMk id="2" creationId="{E5757177-A2F1-C1A8-B8EB-ACF01A39626C}"/>
          </ac:spMkLst>
        </pc:spChg>
        <pc:spChg chg="add mod">
          <ac:chgData name="Marcelo da MC Inteligência" userId="1c21f09b-7168-4494-ba73-1770e08a9c1e" providerId="ADAL" clId="{16ECCE6C-0D9F-425D-B3CC-AA15EEDDB9AE}" dt="2024-06-05T21:18:55.623" v="336" actId="207"/>
          <ac:spMkLst>
            <pc:docMk/>
            <pc:sldMk cId="2283700191" sldId="259"/>
            <ac:spMk id="3" creationId="{EA7F8557-053D-F64C-95F3-BEC5941E5621}"/>
          </ac:spMkLst>
        </pc:spChg>
        <pc:spChg chg="add del mod">
          <ac:chgData name="Marcelo da MC Inteligência" userId="1c21f09b-7168-4494-ba73-1770e08a9c1e" providerId="ADAL" clId="{16ECCE6C-0D9F-425D-B3CC-AA15EEDDB9AE}" dt="2024-06-05T21:20:05.066" v="343" actId="478"/>
          <ac:spMkLst>
            <pc:docMk/>
            <pc:sldMk cId="2283700191" sldId="259"/>
            <ac:spMk id="5" creationId="{15BE89DC-6BD0-C9D2-0682-6A5A601DA9D8}"/>
          </ac:spMkLst>
        </pc:spChg>
        <pc:spChg chg="add mod">
          <ac:chgData name="Marcelo da MC Inteligência" userId="1c21f09b-7168-4494-ba73-1770e08a9c1e" providerId="ADAL" clId="{16ECCE6C-0D9F-425D-B3CC-AA15EEDDB9AE}" dt="2024-06-05T21:45:18.482" v="787" actId="14100"/>
          <ac:spMkLst>
            <pc:docMk/>
            <pc:sldMk cId="2283700191" sldId="259"/>
            <ac:spMk id="6" creationId="{ACC17468-4CEA-3D36-25A7-F46C365179C0}"/>
          </ac:spMkLst>
        </pc:spChg>
        <pc:spChg chg="add mod">
          <ac:chgData name="Marcelo da MC Inteligência" userId="1c21f09b-7168-4494-ba73-1770e08a9c1e" providerId="ADAL" clId="{16ECCE6C-0D9F-425D-B3CC-AA15EEDDB9AE}" dt="2024-06-05T21:44:54.749" v="765" actId="207"/>
          <ac:spMkLst>
            <pc:docMk/>
            <pc:sldMk cId="2283700191" sldId="259"/>
            <ac:spMk id="7" creationId="{BE627A56-2AAC-27A8-3CFE-93960E3CE544}"/>
          </ac:spMkLst>
        </pc:spChg>
        <pc:spChg chg="add mod">
          <ac:chgData name="Marcelo da MC Inteligência" userId="1c21f09b-7168-4494-ba73-1770e08a9c1e" providerId="ADAL" clId="{16ECCE6C-0D9F-425D-B3CC-AA15EEDDB9AE}" dt="2024-06-05T21:45:01.808" v="766" actId="14100"/>
          <ac:spMkLst>
            <pc:docMk/>
            <pc:sldMk cId="2283700191" sldId="259"/>
            <ac:spMk id="8" creationId="{E6E23590-1396-2C59-9956-E7B70E0BADE2}"/>
          </ac:spMkLst>
        </pc:spChg>
        <pc:spChg chg="add mod">
          <ac:chgData name="Marcelo da MC Inteligência" userId="1c21f09b-7168-4494-ba73-1770e08a9c1e" providerId="ADAL" clId="{16ECCE6C-0D9F-425D-B3CC-AA15EEDDB9AE}" dt="2024-06-05T21:45:09.807" v="768" actId="14100"/>
          <ac:spMkLst>
            <pc:docMk/>
            <pc:sldMk cId="2283700191" sldId="259"/>
            <ac:spMk id="9" creationId="{AEAE404B-CDFD-E284-782A-77DCF2F6048A}"/>
          </ac:spMkLst>
        </pc:spChg>
        <pc:spChg chg="add mod">
          <ac:chgData name="Marcelo da MC Inteligência" userId="1c21f09b-7168-4494-ba73-1770e08a9c1e" providerId="ADAL" clId="{16ECCE6C-0D9F-425D-B3CC-AA15EEDDB9AE}" dt="2024-06-05T21:45:04.747" v="767" actId="14100"/>
          <ac:spMkLst>
            <pc:docMk/>
            <pc:sldMk cId="2283700191" sldId="259"/>
            <ac:spMk id="10" creationId="{988916B7-7BA8-D2DB-64AD-768DA1988FD8}"/>
          </ac:spMkLst>
        </pc:spChg>
        <pc:spChg chg="add del mod">
          <ac:chgData name="Marcelo da MC Inteligência" userId="1c21f09b-7168-4494-ba73-1770e08a9c1e" providerId="ADAL" clId="{16ECCE6C-0D9F-425D-B3CC-AA15EEDDB9AE}" dt="2024-06-05T21:30:15.383" v="710" actId="478"/>
          <ac:spMkLst>
            <pc:docMk/>
            <pc:sldMk cId="2283700191" sldId="259"/>
            <ac:spMk id="11" creationId="{CC7A44AB-78F8-A66A-AB72-9BEAE776B5D4}"/>
          </ac:spMkLst>
        </pc:spChg>
        <pc:spChg chg="add mod">
          <ac:chgData name="Marcelo da MC Inteligência" userId="1c21f09b-7168-4494-ba73-1770e08a9c1e" providerId="ADAL" clId="{16ECCE6C-0D9F-425D-B3CC-AA15EEDDB9AE}" dt="2024-06-05T21:23:29.856" v="414" actId="403"/>
          <ac:spMkLst>
            <pc:docMk/>
            <pc:sldMk cId="2283700191" sldId="259"/>
            <ac:spMk id="15" creationId="{DE8C1C62-099E-D928-625B-4D0B7BC80619}"/>
          </ac:spMkLst>
        </pc:spChg>
        <pc:spChg chg="del">
          <ac:chgData name="Marcelo da MC Inteligência" userId="1c21f09b-7168-4494-ba73-1770e08a9c1e" providerId="ADAL" clId="{16ECCE6C-0D9F-425D-B3CC-AA15EEDDB9AE}" dt="2024-06-05T21:13:46.950" v="18" actId="478"/>
          <ac:spMkLst>
            <pc:docMk/>
            <pc:sldMk cId="2283700191" sldId="259"/>
            <ac:spMk id="16" creationId="{FF902BB3-02B2-5F4F-1252-5B72E5F0038D}"/>
          </ac:spMkLst>
        </pc:spChg>
        <pc:spChg chg="add mod">
          <ac:chgData name="Marcelo da MC Inteligência" userId="1c21f09b-7168-4494-ba73-1770e08a9c1e" providerId="ADAL" clId="{16ECCE6C-0D9F-425D-B3CC-AA15EEDDB9AE}" dt="2024-06-05T21:31:06.596" v="720" actId="1076"/>
          <ac:spMkLst>
            <pc:docMk/>
            <pc:sldMk cId="2283700191" sldId="259"/>
            <ac:spMk id="17" creationId="{1692E4F8-4922-BF8E-943E-7B5DBE1AA998}"/>
          </ac:spMkLst>
        </pc:spChg>
        <pc:spChg chg="add mod">
          <ac:chgData name="Marcelo da MC Inteligência" userId="1c21f09b-7168-4494-ba73-1770e08a9c1e" providerId="ADAL" clId="{16ECCE6C-0D9F-425D-B3CC-AA15EEDDB9AE}" dt="2024-06-05T21:45:27.645" v="789" actId="1076"/>
          <ac:spMkLst>
            <pc:docMk/>
            <pc:sldMk cId="2283700191" sldId="259"/>
            <ac:spMk id="18" creationId="{0DC842F4-2843-F704-1913-A7E8D380B3B8}"/>
          </ac:spMkLst>
        </pc:spChg>
        <pc:spChg chg="add mod">
          <ac:chgData name="Marcelo da MC Inteligência" userId="1c21f09b-7168-4494-ba73-1770e08a9c1e" providerId="ADAL" clId="{16ECCE6C-0D9F-425D-B3CC-AA15EEDDB9AE}" dt="2024-06-05T21:45:21.432" v="788" actId="1076"/>
          <ac:spMkLst>
            <pc:docMk/>
            <pc:sldMk cId="2283700191" sldId="259"/>
            <ac:spMk id="20" creationId="{B63BCDAC-A9BC-602A-FA1D-36EB703A0F91}"/>
          </ac:spMkLst>
        </pc:spChg>
        <pc:spChg chg="add mod">
          <ac:chgData name="Marcelo da MC Inteligência" userId="1c21f09b-7168-4494-ba73-1770e08a9c1e" providerId="ADAL" clId="{16ECCE6C-0D9F-425D-B3CC-AA15EEDDB9AE}" dt="2024-06-05T21:45:14.674" v="786" actId="1036"/>
          <ac:spMkLst>
            <pc:docMk/>
            <pc:sldMk cId="2283700191" sldId="259"/>
            <ac:spMk id="21" creationId="{0ADC1780-DA77-ED7A-3392-56C267233AB1}"/>
          </ac:spMkLst>
        </pc:spChg>
        <pc:spChg chg="add mod">
          <ac:chgData name="Marcelo da MC Inteligência" userId="1c21f09b-7168-4494-ba73-1770e08a9c1e" providerId="ADAL" clId="{16ECCE6C-0D9F-425D-B3CC-AA15EEDDB9AE}" dt="2024-06-05T21:30:27.029" v="717" actId="1038"/>
          <ac:spMkLst>
            <pc:docMk/>
            <pc:sldMk cId="2283700191" sldId="259"/>
            <ac:spMk id="23" creationId="{EE3EAEE7-39DF-1F6C-DB17-9AC67811CC52}"/>
          </ac:spMkLst>
        </pc:spChg>
        <pc:spChg chg="add del mod">
          <ac:chgData name="Marcelo da MC Inteligência" userId="1c21f09b-7168-4494-ba73-1770e08a9c1e" providerId="ADAL" clId="{16ECCE6C-0D9F-425D-B3CC-AA15EEDDB9AE}" dt="2024-06-05T21:30:11.914" v="709" actId="478"/>
          <ac:spMkLst>
            <pc:docMk/>
            <pc:sldMk cId="2283700191" sldId="259"/>
            <ac:spMk id="24" creationId="{336D9568-4FA7-416E-DB4F-5C8927FFD725}"/>
          </ac:spMkLst>
        </pc:spChg>
        <pc:spChg chg="add del mod">
          <ac:chgData name="Marcelo da MC Inteligência" userId="1c21f09b-7168-4494-ba73-1770e08a9c1e" providerId="ADAL" clId="{16ECCE6C-0D9F-425D-B3CC-AA15EEDDB9AE}" dt="2024-06-05T21:31:27.879" v="762" actId="478"/>
          <ac:spMkLst>
            <pc:docMk/>
            <pc:sldMk cId="2283700191" sldId="259"/>
            <ac:spMk id="25" creationId="{FE828071-0E44-51BE-2BAA-6750564C605A}"/>
          </ac:spMkLst>
        </pc:spChg>
        <pc:picChg chg="add del mod">
          <ac:chgData name="Marcelo da MC Inteligência" userId="1c21f09b-7168-4494-ba73-1770e08a9c1e" providerId="ADAL" clId="{16ECCE6C-0D9F-425D-B3CC-AA15EEDDB9AE}" dt="2024-06-05T21:22:30.624" v="375" actId="478"/>
          <ac:picMkLst>
            <pc:docMk/>
            <pc:sldMk cId="2283700191" sldId="259"/>
            <ac:picMk id="12" creationId="{B8E4930E-BC2C-C170-D99F-5D172E62C953}"/>
          </ac:picMkLst>
        </pc:picChg>
        <pc:picChg chg="add mod">
          <ac:chgData name="Marcelo da MC Inteligência" userId="1c21f09b-7168-4494-ba73-1770e08a9c1e" providerId="ADAL" clId="{16ECCE6C-0D9F-425D-B3CC-AA15EEDDB9AE}" dt="2024-06-05T21:22:52.645" v="377" actId="1076"/>
          <ac:picMkLst>
            <pc:docMk/>
            <pc:sldMk cId="2283700191" sldId="259"/>
            <ac:picMk id="13" creationId="{6118B8F6-2B6D-28D6-3D53-C7BCFD8F2BE6}"/>
          </ac:picMkLst>
        </pc:picChg>
        <pc:picChg chg="del mod">
          <ac:chgData name="Marcelo da MC Inteligência" userId="1c21f09b-7168-4494-ba73-1770e08a9c1e" providerId="ADAL" clId="{16ECCE6C-0D9F-425D-B3CC-AA15EEDDB9AE}" dt="2024-06-05T21:13:58.220" v="23" actId="478"/>
          <ac:picMkLst>
            <pc:docMk/>
            <pc:sldMk cId="2283700191" sldId="259"/>
            <ac:picMk id="19" creationId="{0813F0B8-F500-5F55-5B88-1597D6C74773}"/>
          </ac:picMkLst>
        </pc:picChg>
        <pc:picChg chg="del">
          <ac:chgData name="Marcelo da MC Inteligência" userId="1c21f09b-7168-4494-ba73-1770e08a9c1e" providerId="ADAL" clId="{16ECCE6C-0D9F-425D-B3CC-AA15EEDDB9AE}" dt="2024-06-05T21:13:47.971" v="19" actId="478"/>
          <ac:picMkLst>
            <pc:docMk/>
            <pc:sldMk cId="2283700191" sldId="259"/>
            <ac:picMk id="22" creationId="{B3FF4E5C-F74A-238C-7318-15D8A162A1E9}"/>
          </ac:picMkLst>
        </pc:picChg>
      </pc:sldChg>
      <pc:sldChg chg="del">
        <pc:chgData name="Marcelo da MC Inteligência" userId="1c21f09b-7168-4494-ba73-1770e08a9c1e" providerId="ADAL" clId="{16ECCE6C-0D9F-425D-B3CC-AA15EEDDB9AE}" dt="2024-06-05T21:13:05.125" v="3" actId="47"/>
        <pc:sldMkLst>
          <pc:docMk/>
          <pc:sldMk cId="2185113402" sldId="260"/>
        </pc:sldMkLst>
      </pc:sldChg>
      <pc:sldChg chg="del">
        <pc:chgData name="Marcelo da MC Inteligência" userId="1c21f09b-7168-4494-ba73-1770e08a9c1e" providerId="ADAL" clId="{16ECCE6C-0D9F-425D-B3CC-AA15EEDDB9AE}" dt="2024-06-05T21:13:04.303" v="1" actId="47"/>
        <pc:sldMkLst>
          <pc:docMk/>
          <pc:sldMk cId="2723320700" sldId="261"/>
        </pc:sldMkLst>
      </pc:sldChg>
      <pc:sldChg chg="del">
        <pc:chgData name="Marcelo da MC Inteligência" userId="1c21f09b-7168-4494-ba73-1770e08a9c1e" providerId="ADAL" clId="{16ECCE6C-0D9F-425D-B3CC-AA15EEDDB9AE}" dt="2024-06-05T21:13:05.580" v="4" actId="47"/>
        <pc:sldMkLst>
          <pc:docMk/>
          <pc:sldMk cId="4029349981" sldId="262"/>
        </pc:sldMkLst>
      </pc:sldChg>
      <pc:sldChg chg="del">
        <pc:chgData name="Marcelo da MC Inteligência" userId="1c21f09b-7168-4494-ba73-1770e08a9c1e" providerId="ADAL" clId="{16ECCE6C-0D9F-425D-B3CC-AA15EEDDB9AE}" dt="2024-06-05T21:13:05.907" v="5" actId="47"/>
        <pc:sldMkLst>
          <pc:docMk/>
          <pc:sldMk cId="1974162342" sldId="265"/>
        </pc:sldMkLst>
      </pc:sldChg>
      <pc:sldChg chg="del">
        <pc:chgData name="Marcelo da MC Inteligência" userId="1c21f09b-7168-4494-ba73-1770e08a9c1e" providerId="ADAL" clId="{16ECCE6C-0D9F-425D-B3CC-AA15EEDDB9AE}" dt="2024-06-05T21:13:07.630" v="6" actId="47"/>
        <pc:sldMkLst>
          <pc:docMk/>
          <pc:sldMk cId="814618339" sldId="266"/>
        </pc:sldMkLst>
      </pc:sldChg>
      <pc:sldChg chg="delSp modSp add del mod">
        <pc:chgData name="Marcelo da MC Inteligência" userId="1c21f09b-7168-4494-ba73-1770e08a9c1e" providerId="ADAL" clId="{16ECCE6C-0D9F-425D-B3CC-AA15EEDDB9AE}" dt="2024-06-05T21:13:40.447" v="16" actId="47"/>
        <pc:sldMkLst>
          <pc:docMk/>
          <pc:sldMk cId="324749000" sldId="267"/>
        </pc:sldMkLst>
        <pc:spChg chg="mod">
          <ac:chgData name="Marcelo da MC Inteligência" userId="1c21f09b-7168-4494-ba73-1770e08a9c1e" providerId="ADAL" clId="{16ECCE6C-0D9F-425D-B3CC-AA15EEDDB9AE}" dt="2024-06-05T21:13:30.634" v="14" actId="14100"/>
          <ac:spMkLst>
            <pc:docMk/>
            <pc:sldMk cId="324749000" sldId="267"/>
            <ac:spMk id="17" creationId="{40A8F9CF-1EF6-7973-D8BB-AAF34C75663A}"/>
          </ac:spMkLst>
        </pc:spChg>
        <pc:picChg chg="del mod">
          <ac:chgData name="Marcelo da MC Inteligência" userId="1c21f09b-7168-4494-ba73-1770e08a9c1e" providerId="ADAL" clId="{16ECCE6C-0D9F-425D-B3CC-AA15EEDDB9AE}" dt="2024-06-05T21:13:36.295" v="15" actId="478"/>
          <ac:picMkLst>
            <pc:docMk/>
            <pc:sldMk cId="324749000" sldId="267"/>
            <ac:picMk id="2" creationId="{00000000-0000-0000-0000-000000000000}"/>
          </ac:picMkLst>
        </pc:picChg>
        <pc:picChg chg="mod">
          <ac:chgData name="Marcelo da MC Inteligência" userId="1c21f09b-7168-4494-ba73-1770e08a9c1e" providerId="ADAL" clId="{16ECCE6C-0D9F-425D-B3CC-AA15EEDDB9AE}" dt="2024-06-05T21:13:23.889" v="12" actId="1076"/>
          <ac:picMkLst>
            <pc:docMk/>
            <pc:sldMk cId="324749000" sldId="267"/>
            <ac:picMk id="15" creationId="{1760D186-0816-BF9E-023A-AE290C749021}"/>
          </ac:picMkLst>
        </pc:picChg>
        <pc:picChg chg="mod">
          <ac:chgData name="Marcelo da MC Inteligência" userId="1c21f09b-7168-4494-ba73-1770e08a9c1e" providerId="ADAL" clId="{16ECCE6C-0D9F-425D-B3CC-AA15EEDDB9AE}" dt="2024-06-05T21:13:14.459" v="8" actId="1076"/>
          <ac:picMkLst>
            <pc:docMk/>
            <pc:sldMk cId="324749000" sldId="267"/>
            <ac:picMk id="21" creationId="{92CD4105-F2BB-DF95-F153-C0EDD1BB4625}"/>
          </ac:picMkLst>
        </pc:picChg>
        <pc:picChg chg="mod">
          <ac:chgData name="Marcelo da MC Inteligência" userId="1c21f09b-7168-4494-ba73-1770e08a9c1e" providerId="ADAL" clId="{16ECCE6C-0D9F-425D-B3CC-AA15EEDDB9AE}" dt="2024-06-05T21:13:13.369" v="7" actId="1076"/>
          <ac:picMkLst>
            <pc:docMk/>
            <pc:sldMk cId="324749000" sldId="267"/>
            <ac:picMk id="22" creationId="{A4A6C324-B5B2-C90C-A970-F3D6810BFFBF}"/>
          </ac:picMkLst>
        </pc:picChg>
        <pc:picChg chg="mod">
          <ac:chgData name="Marcelo da MC Inteligência" userId="1c21f09b-7168-4494-ba73-1770e08a9c1e" providerId="ADAL" clId="{16ECCE6C-0D9F-425D-B3CC-AA15EEDDB9AE}" dt="2024-06-05T21:13:21.674" v="11" actId="1076"/>
          <ac:picMkLst>
            <pc:docMk/>
            <pc:sldMk cId="324749000" sldId="267"/>
            <ac:picMk id="23" creationId="{96E2E724-BCAD-81DA-CB5A-3C6E475C9589}"/>
          </ac:picMkLst>
        </pc:picChg>
      </pc:sldChg>
      <pc:sldChg chg="modSp add del mod">
        <pc:chgData name="Marcelo da MC Inteligência" userId="1c21f09b-7168-4494-ba73-1770e08a9c1e" providerId="ADAL" clId="{16ECCE6C-0D9F-425D-B3CC-AA15EEDDB9AE}" dt="2024-06-05T22:12:17.344" v="891" actId="14100"/>
        <pc:sldMkLst>
          <pc:docMk/>
          <pc:sldMk cId="476783811" sldId="284"/>
        </pc:sldMkLst>
        <pc:spChg chg="mod">
          <ac:chgData name="Marcelo da MC Inteligência" userId="1c21f09b-7168-4494-ba73-1770e08a9c1e" providerId="ADAL" clId="{16ECCE6C-0D9F-425D-B3CC-AA15EEDDB9AE}" dt="2024-06-05T22:11:38.776" v="856" actId="14100"/>
          <ac:spMkLst>
            <pc:docMk/>
            <pc:sldMk cId="476783811" sldId="284"/>
            <ac:spMk id="3" creationId="{99EC699F-2AAF-DCBE-1C1D-F74576877689}"/>
          </ac:spMkLst>
        </pc:spChg>
        <pc:spChg chg="mod">
          <ac:chgData name="Marcelo da MC Inteligência" userId="1c21f09b-7168-4494-ba73-1770e08a9c1e" providerId="ADAL" clId="{16ECCE6C-0D9F-425D-B3CC-AA15EEDDB9AE}" dt="2024-06-05T22:11:29.089" v="853" actId="1038"/>
          <ac:spMkLst>
            <pc:docMk/>
            <pc:sldMk cId="476783811" sldId="284"/>
            <ac:spMk id="4" creationId="{C2FA10F6-996E-09FC-FC80-595FA82C3347}"/>
          </ac:spMkLst>
        </pc:spChg>
        <pc:spChg chg="mod">
          <ac:chgData name="Marcelo da MC Inteligência" userId="1c21f09b-7168-4494-ba73-1770e08a9c1e" providerId="ADAL" clId="{16ECCE6C-0D9F-425D-B3CC-AA15EEDDB9AE}" dt="2024-06-05T22:12:10.415" v="888" actId="14100"/>
          <ac:spMkLst>
            <pc:docMk/>
            <pc:sldMk cId="476783811" sldId="284"/>
            <ac:spMk id="5" creationId="{8ABF7C57-4A50-198A-810F-26BFA0C191C3}"/>
          </ac:spMkLst>
        </pc:spChg>
        <pc:spChg chg="mod">
          <ac:chgData name="Marcelo da MC Inteligência" userId="1c21f09b-7168-4494-ba73-1770e08a9c1e" providerId="ADAL" clId="{16ECCE6C-0D9F-425D-B3CC-AA15EEDDB9AE}" dt="2024-06-05T22:12:13.526" v="889" actId="14100"/>
          <ac:spMkLst>
            <pc:docMk/>
            <pc:sldMk cId="476783811" sldId="284"/>
            <ac:spMk id="6" creationId="{8B692F9D-309D-0506-C90B-E71828F59AA9}"/>
          </ac:spMkLst>
        </pc:spChg>
        <pc:spChg chg="mod">
          <ac:chgData name="Marcelo da MC Inteligência" userId="1c21f09b-7168-4494-ba73-1770e08a9c1e" providerId="ADAL" clId="{16ECCE6C-0D9F-425D-B3CC-AA15EEDDB9AE}" dt="2024-06-05T22:12:17.344" v="891" actId="14100"/>
          <ac:spMkLst>
            <pc:docMk/>
            <pc:sldMk cId="476783811" sldId="284"/>
            <ac:spMk id="10" creationId="{1380AD3A-4CD1-C6F0-DE38-EE3E19C9F6A2}"/>
          </ac:spMkLst>
        </pc:spChg>
        <pc:spChg chg="mod">
          <ac:chgData name="Marcelo da MC Inteligência" userId="1c21f09b-7168-4494-ba73-1770e08a9c1e" providerId="ADAL" clId="{16ECCE6C-0D9F-425D-B3CC-AA15EEDDB9AE}" dt="2024-06-05T22:12:15.563" v="890" actId="14100"/>
          <ac:spMkLst>
            <pc:docMk/>
            <pc:sldMk cId="476783811" sldId="284"/>
            <ac:spMk id="13" creationId="{00893D97-C951-646A-BC76-94938931165F}"/>
          </ac:spMkLst>
        </pc:spChg>
        <pc:spChg chg="mod">
          <ac:chgData name="Marcelo da MC Inteligência" userId="1c21f09b-7168-4494-ba73-1770e08a9c1e" providerId="ADAL" clId="{16ECCE6C-0D9F-425D-B3CC-AA15EEDDB9AE}" dt="2024-06-05T22:11:49.802" v="883" actId="1038"/>
          <ac:spMkLst>
            <pc:docMk/>
            <pc:sldMk cId="476783811" sldId="284"/>
            <ac:spMk id="14" creationId="{561597D3-5D48-87D9-ECF3-51CDCFE8F960}"/>
          </ac:spMkLst>
        </pc:spChg>
        <pc:spChg chg="mod">
          <ac:chgData name="Marcelo da MC Inteligência" userId="1c21f09b-7168-4494-ba73-1770e08a9c1e" providerId="ADAL" clId="{16ECCE6C-0D9F-425D-B3CC-AA15EEDDB9AE}" dt="2024-06-05T22:11:46.109" v="870" actId="1038"/>
          <ac:spMkLst>
            <pc:docMk/>
            <pc:sldMk cId="476783811" sldId="284"/>
            <ac:spMk id="16" creationId="{B00868DF-F7FB-B14B-7620-5BAE2A8D2187}"/>
          </ac:spMkLst>
        </pc:spChg>
        <pc:spChg chg="mod">
          <ac:chgData name="Marcelo da MC Inteligência" userId="1c21f09b-7168-4494-ba73-1770e08a9c1e" providerId="ADAL" clId="{16ECCE6C-0D9F-425D-B3CC-AA15EEDDB9AE}" dt="2024-06-05T22:11:34.793" v="855" actId="14100"/>
          <ac:spMkLst>
            <pc:docMk/>
            <pc:sldMk cId="476783811" sldId="284"/>
            <ac:spMk id="19" creationId="{37F4E54A-E6E4-0070-0D8C-3600236A1258}"/>
          </ac:spMkLst>
        </pc:spChg>
        <pc:picChg chg="mod">
          <ac:chgData name="Marcelo da MC Inteligência" userId="1c21f09b-7168-4494-ba73-1770e08a9c1e" providerId="ADAL" clId="{16ECCE6C-0D9F-425D-B3CC-AA15EEDDB9AE}" dt="2024-06-05T21:57:43.216" v="795" actId="14100"/>
          <ac:picMkLst>
            <pc:docMk/>
            <pc:sldMk cId="476783811" sldId="284"/>
            <ac:picMk id="9" creationId="{D93C1329-A406-5FE2-A9EA-7B32353C3297}"/>
          </ac:picMkLst>
        </pc:picChg>
      </pc:sldChg>
      <pc:sldChg chg="add del ord">
        <pc:chgData name="Marcelo da MC Inteligência" userId="1c21f09b-7168-4494-ba73-1770e08a9c1e" providerId="ADAL" clId="{16ECCE6C-0D9F-425D-B3CC-AA15EEDDB9AE}" dt="2024-06-05T22:10:08.170" v="846" actId="47"/>
        <pc:sldMkLst>
          <pc:docMk/>
          <pc:sldMk cId="128794501" sldId="285"/>
        </pc:sldMkLst>
      </pc:sldChg>
      <pc:sldChg chg="add del ord">
        <pc:chgData name="Marcelo da MC Inteligência" userId="1c21f09b-7168-4494-ba73-1770e08a9c1e" providerId="ADAL" clId="{16ECCE6C-0D9F-425D-B3CC-AA15EEDDB9AE}" dt="2024-06-05T22:07:43.021" v="841" actId="47"/>
        <pc:sldMkLst>
          <pc:docMk/>
          <pc:sldMk cId="2115201337" sldId="285"/>
        </pc:sldMkLst>
      </pc:sldChg>
    </pc:docChg>
  </pc:docChgLst>
  <pc:docChgLst>
    <pc:chgData name="Marcelo da MC Inteligência" userId="1c21f09b-7168-4494-ba73-1770e08a9c1e" providerId="ADAL" clId="{E18D458C-C57C-44D2-B9FC-FB40D18061E2}"/>
    <pc:docChg chg="undo custSel addSld delSld modSld">
      <pc:chgData name="Marcelo da MC Inteligência" userId="1c21f09b-7168-4494-ba73-1770e08a9c1e" providerId="ADAL" clId="{E18D458C-C57C-44D2-B9FC-FB40D18061E2}" dt="2024-01-17T00:46:50.827" v="1066" actId="1076"/>
      <pc:docMkLst>
        <pc:docMk/>
      </pc:docMkLst>
      <pc:sldChg chg="addSp delSp modSp add mod">
        <pc:chgData name="Marcelo da MC Inteligência" userId="1c21f09b-7168-4494-ba73-1770e08a9c1e" providerId="ADAL" clId="{E18D458C-C57C-44D2-B9FC-FB40D18061E2}" dt="2024-01-17T00:46:32.950" v="1057" actId="1035"/>
        <pc:sldMkLst>
          <pc:docMk/>
          <pc:sldMk cId="4029349981" sldId="262"/>
        </pc:sldMkLst>
        <pc:spChg chg="del mod">
          <ac:chgData name="Marcelo da MC Inteligência" userId="1c21f09b-7168-4494-ba73-1770e08a9c1e" providerId="ADAL" clId="{E18D458C-C57C-44D2-B9FC-FB40D18061E2}" dt="2024-01-16T21:04:55.138" v="39" actId="478"/>
          <ac:spMkLst>
            <pc:docMk/>
            <pc:sldMk cId="4029349981" sldId="262"/>
            <ac:spMk id="3" creationId="{219A5CC9-1E65-F3B2-CC3F-396DFAD30B88}"/>
          </ac:spMkLst>
        </pc:spChg>
        <pc:spChg chg="mod">
          <ac:chgData name="Marcelo da MC Inteligência" userId="1c21f09b-7168-4494-ba73-1770e08a9c1e" providerId="ADAL" clId="{E18D458C-C57C-44D2-B9FC-FB40D18061E2}" dt="2024-01-16T23:52:21.598" v="1027" actId="207"/>
          <ac:spMkLst>
            <pc:docMk/>
            <pc:sldMk cId="4029349981" sldId="262"/>
            <ac:spMk id="4" creationId="{38A31C9F-6DE2-7456-4B3B-ED80C63CB43C}"/>
          </ac:spMkLst>
        </pc:spChg>
        <pc:spChg chg="mod">
          <ac:chgData name="Marcelo da MC Inteligência" userId="1c21f09b-7168-4494-ba73-1770e08a9c1e" providerId="ADAL" clId="{E18D458C-C57C-44D2-B9FC-FB40D18061E2}" dt="2024-01-16T21:10:52.523" v="126" actId="108"/>
          <ac:spMkLst>
            <pc:docMk/>
            <pc:sldMk cId="4029349981" sldId="262"/>
            <ac:spMk id="5" creationId="{09098EA8-4A86-CF5E-C2AC-5A8A99C91C1E}"/>
          </ac:spMkLst>
        </pc:spChg>
        <pc:spChg chg="mod">
          <ac:chgData name="Marcelo da MC Inteligência" userId="1c21f09b-7168-4494-ba73-1770e08a9c1e" providerId="ADAL" clId="{E18D458C-C57C-44D2-B9FC-FB40D18061E2}" dt="2024-01-16T21:11:35.996" v="132" actId="108"/>
          <ac:spMkLst>
            <pc:docMk/>
            <pc:sldMk cId="4029349981" sldId="262"/>
            <ac:spMk id="6" creationId="{A98C6E14-D9D8-3743-ED5D-93DA985D1C03}"/>
          </ac:spMkLst>
        </pc:spChg>
        <pc:spChg chg="del">
          <ac:chgData name="Marcelo da MC Inteligência" userId="1c21f09b-7168-4494-ba73-1770e08a9c1e" providerId="ADAL" clId="{E18D458C-C57C-44D2-B9FC-FB40D18061E2}" dt="2024-01-16T21:02:53.318" v="4" actId="478"/>
          <ac:spMkLst>
            <pc:docMk/>
            <pc:sldMk cId="4029349981" sldId="262"/>
            <ac:spMk id="11" creationId="{9B8F79B5-BBBB-0488-E9A6-2F0117D45672}"/>
          </ac:spMkLst>
        </pc:spChg>
        <pc:spChg chg="add del mod">
          <ac:chgData name="Marcelo da MC Inteligência" userId="1c21f09b-7168-4494-ba73-1770e08a9c1e" providerId="ADAL" clId="{E18D458C-C57C-44D2-B9FC-FB40D18061E2}" dt="2024-01-17T00:36:54.630" v="1053" actId="20577"/>
          <ac:spMkLst>
            <pc:docMk/>
            <pc:sldMk cId="4029349981" sldId="262"/>
            <ac:spMk id="12" creationId="{A1B1A264-62C4-F828-89C3-5622E69BB30D}"/>
          </ac:spMkLst>
        </pc:spChg>
        <pc:spChg chg="add mod">
          <ac:chgData name="Marcelo da MC Inteligência" userId="1c21f09b-7168-4494-ba73-1770e08a9c1e" providerId="ADAL" clId="{E18D458C-C57C-44D2-B9FC-FB40D18061E2}" dt="2024-01-16T21:14:22.659" v="165" actId="113"/>
          <ac:spMkLst>
            <pc:docMk/>
            <pc:sldMk cId="4029349981" sldId="262"/>
            <ac:spMk id="13" creationId="{E69B0AFE-35CD-518A-531E-70DDF9FB07FE}"/>
          </ac:spMkLst>
        </pc:spChg>
        <pc:spChg chg="add mod">
          <ac:chgData name="Marcelo da MC Inteligência" userId="1c21f09b-7168-4494-ba73-1770e08a9c1e" providerId="ADAL" clId="{E18D458C-C57C-44D2-B9FC-FB40D18061E2}" dt="2024-01-16T21:14:50.160" v="198" actId="20577"/>
          <ac:spMkLst>
            <pc:docMk/>
            <pc:sldMk cId="4029349981" sldId="262"/>
            <ac:spMk id="14" creationId="{A3295EB4-58FD-1FB8-5C61-7AAF94CC11F9}"/>
          </ac:spMkLst>
        </pc:spChg>
        <pc:spChg chg="add mod">
          <ac:chgData name="Marcelo da MC Inteligência" userId="1c21f09b-7168-4494-ba73-1770e08a9c1e" providerId="ADAL" clId="{E18D458C-C57C-44D2-B9FC-FB40D18061E2}" dt="2024-01-16T21:16:42.240" v="200"/>
          <ac:spMkLst>
            <pc:docMk/>
            <pc:sldMk cId="4029349981" sldId="262"/>
            <ac:spMk id="15" creationId="{0DC8DA53-3B7F-0917-DF5D-CECAF9CC847F}"/>
          </ac:spMkLst>
        </pc:spChg>
        <pc:spChg chg="mod ord">
          <ac:chgData name="Marcelo da MC Inteligência" userId="1c21f09b-7168-4494-ba73-1770e08a9c1e" providerId="ADAL" clId="{E18D458C-C57C-44D2-B9FC-FB40D18061E2}" dt="2024-01-16T21:25:37.037" v="834" actId="171"/>
          <ac:spMkLst>
            <pc:docMk/>
            <pc:sldMk cId="4029349981" sldId="262"/>
            <ac:spMk id="18" creationId="{A304F787-E451-77A8-3C83-8792909262AB}"/>
          </ac:spMkLst>
        </pc:spChg>
        <pc:spChg chg="mod">
          <ac:chgData name="Marcelo da MC Inteligência" userId="1c21f09b-7168-4494-ba73-1770e08a9c1e" providerId="ADAL" clId="{E18D458C-C57C-44D2-B9FC-FB40D18061E2}" dt="2024-01-17T00:46:32.950" v="1057" actId="1035"/>
          <ac:spMkLst>
            <pc:docMk/>
            <pc:sldMk cId="4029349981" sldId="262"/>
            <ac:spMk id="21" creationId="{DB055CD6-D177-305E-CC93-74994F7FAF15}"/>
          </ac:spMkLst>
        </pc:spChg>
        <pc:spChg chg="mod">
          <ac:chgData name="Marcelo da MC Inteligência" userId="1c21f09b-7168-4494-ba73-1770e08a9c1e" providerId="ADAL" clId="{E18D458C-C57C-44D2-B9FC-FB40D18061E2}" dt="2024-01-16T21:13:42.921" v="158" actId="14861"/>
          <ac:spMkLst>
            <pc:docMk/>
            <pc:sldMk cId="4029349981" sldId="262"/>
            <ac:spMk id="24" creationId="{9E678867-5513-3A60-23E3-63106456841C}"/>
          </ac:spMkLst>
        </pc:spChg>
        <pc:spChg chg="mod">
          <ac:chgData name="Marcelo da MC Inteligência" userId="1c21f09b-7168-4494-ba73-1770e08a9c1e" providerId="ADAL" clId="{E18D458C-C57C-44D2-B9FC-FB40D18061E2}" dt="2024-01-16T21:13:42.921" v="158" actId="14861"/>
          <ac:spMkLst>
            <pc:docMk/>
            <pc:sldMk cId="4029349981" sldId="262"/>
            <ac:spMk id="25" creationId="{F73AD11C-ACC5-0B25-F3F0-D7759DC46E33}"/>
          </ac:spMkLst>
        </pc:spChg>
        <pc:spChg chg="mod">
          <ac:chgData name="Marcelo da MC Inteligência" userId="1c21f09b-7168-4494-ba73-1770e08a9c1e" providerId="ADAL" clId="{E18D458C-C57C-44D2-B9FC-FB40D18061E2}" dt="2024-01-16T21:13:42.921" v="158" actId="14861"/>
          <ac:spMkLst>
            <pc:docMk/>
            <pc:sldMk cId="4029349981" sldId="262"/>
            <ac:spMk id="26" creationId="{0D53C0D7-6230-3DDD-174A-32681B067775}"/>
          </ac:spMkLst>
        </pc:spChg>
        <pc:spChg chg="mod">
          <ac:chgData name="Marcelo da MC Inteligência" userId="1c21f09b-7168-4494-ba73-1770e08a9c1e" providerId="ADAL" clId="{E18D458C-C57C-44D2-B9FC-FB40D18061E2}" dt="2024-01-16T21:09:28.907" v="119" actId="1037"/>
          <ac:spMkLst>
            <pc:docMk/>
            <pc:sldMk cId="4029349981" sldId="262"/>
            <ac:spMk id="27" creationId="{7F9D6DF2-B6A0-9CF6-EC18-4EE26FBC240D}"/>
          </ac:spMkLst>
        </pc:spChg>
        <pc:spChg chg="mod">
          <ac:chgData name="Marcelo da MC Inteligência" userId="1c21f09b-7168-4494-ba73-1770e08a9c1e" providerId="ADAL" clId="{E18D458C-C57C-44D2-B9FC-FB40D18061E2}" dt="2024-01-16T21:08:19.044" v="109" actId="1076"/>
          <ac:spMkLst>
            <pc:docMk/>
            <pc:sldMk cId="4029349981" sldId="262"/>
            <ac:spMk id="28" creationId="{878DFCC6-7719-243A-3AC4-4AE6ADB884AA}"/>
          </ac:spMkLst>
        </pc:spChg>
        <pc:spChg chg="mod">
          <ac:chgData name="Marcelo da MC Inteligência" userId="1c21f09b-7168-4494-ba73-1770e08a9c1e" providerId="ADAL" clId="{E18D458C-C57C-44D2-B9FC-FB40D18061E2}" dt="2024-01-16T21:31:24.235" v="1018" actId="14100"/>
          <ac:spMkLst>
            <pc:docMk/>
            <pc:sldMk cId="4029349981" sldId="262"/>
            <ac:spMk id="29" creationId="{C06695B7-5BD3-785A-6C17-269E3DB40B14}"/>
          </ac:spMkLst>
        </pc:spChg>
        <pc:spChg chg="mod">
          <ac:chgData name="Marcelo da MC Inteligência" userId="1c21f09b-7168-4494-ba73-1770e08a9c1e" providerId="ADAL" clId="{E18D458C-C57C-44D2-B9FC-FB40D18061E2}" dt="2024-01-16T21:31:42.367" v="1019" actId="207"/>
          <ac:spMkLst>
            <pc:docMk/>
            <pc:sldMk cId="4029349981" sldId="262"/>
            <ac:spMk id="30" creationId="{462C5ED4-96B4-631F-4279-BC5F9F9F1566}"/>
          </ac:spMkLst>
        </pc:spChg>
        <pc:spChg chg="del">
          <ac:chgData name="Marcelo da MC Inteligência" userId="1c21f09b-7168-4494-ba73-1770e08a9c1e" providerId="ADAL" clId="{E18D458C-C57C-44D2-B9FC-FB40D18061E2}" dt="2024-01-16T21:02:47.672" v="3" actId="478"/>
          <ac:spMkLst>
            <pc:docMk/>
            <pc:sldMk cId="4029349981" sldId="262"/>
            <ac:spMk id="31" creationId="{737FB4D2-E279-37B7-4F1B-59424719AAE6}"/>
          </ac:spMkLst>
        </pc:spChg>
        <pc:spChg chg="mod">
          <ac:chgData name="Marcelo da MC Inteligência" userId="1c21f09b-7168-4494-ba73-1770e08a9c1e" providerId="ADAL" clId="{E18D458C-C57C-44D2-B9FC-FB40D18061E2}" dt="2024-01-16T21:24:01.970" v="710" actId="1076"/>
          <ac:spMkLst>
            <pc:docMk/>
            <pc:sldMk cId="4029349981" sldId="262"/>
            <ac:spMk id="43" creationId="{503A5336-6508-EC18-B49B-E0C64849F206}"/>
          </ac:spMkLst>
        </pc:spChg>
        <pc:spChg chg="mod">
          <ac:chgData name="Marcelo da MC Inteligência" userId="1c21f09b-7168-4494-ba73-1770e08a9c1e" providerId="ADAL" clId="{E18D458C-C57C-44D2-B9FC-FB40D18061E2}" dt="2024-01-16T21:13:42.921" v="158" actId="14861"/>
          <ac:spMkLst>
            <pc:docMk/>
            <pc:sldMk cId="4029349981" sldId="262"/>
            <ac:spMk id="44" creationId="{D455D476-A7BC-316D-34A7-B9D5AE446342}"/>
          </ac:spMkLst>
        </pc:spChg>
        <pc:picChg chg="add mod">
          <ac:chgData name="Marcelo da MC Inteligência" userId="1c21f09b-7168-4494-ba73-1770e08a9c1e" providerId="ADAL" clId="{E18D458C-C57C-44D2-B9FC-FB40D18061E2}" dt="2024-01-16T21:26:09.552" v="999" actId="207"/>
          <ac:picMkLst>
            <pc:docMk/>
            <pc:sldMk cId="4029349981" sldId="262"/>
            <ac:picMk id="16" creationId="{C7F582C6-F15F-E7AB-0B00-05D41A75409B}"/>
          </ac:picMkLst>
        </pc:picChg>
        <pc:picChg chg="add mod">
          <ac:chgData name="Marcelo da MC Inteligência" userId="1c21f09b-7168-4494-ba73-1770e08a9c1e" providerId="ADAL" clId="{E18D458C-C57C-44D2-B9FC-FB40D18061E2}" dt="2024-01-16T21:23:58.036" v="708"/>
          <ac:picMkLst>
            <pc:docMk/>
            <pc:sldMk cId="4029349981" sldId="262"/>
            <ac:picMk id="17" creationId="{9540423C-4ADE-DE1C-F6A6-C8A1B4164278}"/>
          </ac:picMkLst>
        </pc:picChg>
        <pc:picChg chg="add del mod">
          <ac:chgData name="Marcelo da MC Inteligência" userId="1c21f09b-7168-4494-ba73-1770e08a9c1e" providerId="ADAL" clId="{E18D458C-C57C-44D2-B9FC-FB40D18061E2}" dt="2024-01-16T21:25:09.101" v="825" actId="478"/>
          <ac:picMkLst>
            <pc:docMk/>
            <pc:sldMk cId="4029349981" sldId="262"/>
            <ac:picMk id="19" creationId="{E16A5FF1-EE35-1657-F7F0-0D7043630D71}"/>
          </ac:picMkLst>
        </pc:picChg>
        <pc:picChg chg="add mod">
          <ac:chgData name="Marcelo da MC Inteligência" userId="1c21f09b-7168-4494-ba73-1770e08a9c1e" providerId="ADAL" clId="{E18D458C-C57C-44D2-B9FC-FB40D18061E2}" dt="2024-01-16T21:25:23.100" v="831" actId="207"/>
          <ac:picMkLst>
            <pc:docMk/>
            <pc:sldMk cId="4029349981" sldId="262"/>
            <ac:picMk id="20" creationId="{7A8AF8F3-C868-6FC1-250A-407D6CF22FF6}"/>
          </ac:picMkLst>
        </pc:picChg>
        <pc:picChg chg="add mod">
          <ac:chgData name="Marcelo da MC Inteligência" userId="1c21f09b-7168-4494-ba73-1770e08a9c1e" providerId="ADAL" clId="{E18D458C-C57C-44D2-B9FC-FB40D18061E2}" dt="2024-01-16T21:26:00.305" v="997" actId="14100"/>
          <ac:picMkLst>
            <pc:docMk/>
            <pc:sldMk cId="4029349981" sldId="262"/>
            <ac:picMk id="22" creationId="{00AA5C44-E3BF-ED22-BAD2-8C20C582CD2A}"/>
          </ac:picMkLst>
        </pc:picChg>
        <pc:picChg chg="add mod">
          <ac:chgData name="Marcelo da MC Inteligência" userId="1c21f09b-7168-4494-ba73-1770e08a9c1e" providerId="ADAL" clId="{E18D458C-C57C-44D2-B9FC-FB40D18061E2}" dt="2024-01-16T21:28:17.730" v="1011" actId="207"/>
          <ac:picMkLst>
            <pc:docMk/>
            <pc:sldMk cId="4029349981" sldId="262"/>
            <ac:picMk id="32" creationId="{D7B66ACE-095D-C056-E927-44E70744EB00}"/>
          </ac:picMkLst>
        </pc:picChg>
        <pc:picChg chg="mod">
          <ac:chgData name="Marcelo da MC Inteligência" userId="1c21f09b-7168-4494-ba73-1770e08a9c1e" providerId="ADAL" clId="{E18D458C-C57C-44D2-B9FC-FB40D18061E2}" dt="2024-01-16T21:10:38.943" v="125" actId="14100"/>
          <ac:picMkLst>
            <pc:docMk/>
            <pc:sldMk cId="4029349981" sldId="262"/>
            <ac:picMk id="34" creationId="{E8F94EF4-E4C7-60B9-7BDE-489654C3143E}"/>
          </ac:picMkLst>
        </pc:picChg>
        <pc:picChg chg="add del mod">
          <ac:chgData name="Marcelo da MC Inteligência" userId="1c21f09b-7168-4494-ba73-1770e08a9c1e" providerId="ADAL" clId="{E18D458C-C57C-44D2-B9FC-FB40D18061E2}" dt="2024-01-16T21:25:14.767" v="828" actId="1076"/>
          <ac:picMkLst>
            <pc:docMk/>
            <pc:sldMk cId="4029349981" sldId="262"/>
            <ac:picMk id="38" creationId="{66137B5A-469F-08EF-E34A-9A4BD9168F94}"/>
          </ac:picMkLst>
        </pc:picChg>
        <pc:picChg chg="mod">
          <ac:chgData name="Marcelo da MC Inteligência" userId="1c21f09b-7168-4494-ba73-1770e08a9c1e" providerId="ADAL" clId="{E18D458C-C57C-44D2-B9FC-FB40D18061E2}" dt="2024-01-16T21:11:19.877" v="130" actId="1036"/>
          <ac:picMkLst>
            <pc:docMk/>
            <pc:sldMk cId="4029349981" sldId="262"/>
            <ac:picMk id="42" creationId="{037E2B24-4808-85EE-30B9-39F87945178C}"/>
          </ac:picMkLst>
        </pc:picChg>
        <pc:cxnChg chg="mod">
          <ac:chgData name="Marcelo da MC Inteligência" userId="1c21f09b-7168-4494-ba73-1770e08a9c1e" providerId="ADAL" clId="{E18D458C-C57C-44D2-B9FC-FB40D18061E2}" dt="2024-01-16T21:03:54.995" v="32" actId="14100"/>
          <ac:cxnSpMkLst>
            <pc:docMk/>
            <pc:sldMk cId="4029349981" sldId="262"/>
            <ac:cxnSpMk id="8" creationId="{E44D19E1-5DB6-6B01-BDD7-B73F854C2214}"/>
          </ac:cxnSpMkLst>
        </pc:cxnChg>
        <pc:cxnChg chg="del">
          <ac:chgData name="Marcelo da MC Inteligência" userId="1c21f09b-7168-4494-ba73-1770e08a9c1e" providerId="ADAL" clId="{E18D458C-C57C-44D2-B9FC-FB40D18061E2}" dt="2024-01-16T21:02:56.632" v="6" actId="478"/>
          <ac:cxnSpMkLst>
            <pc:docMk/>
            <pc:sldMk cId="4029349981" sldId="262"/>
            <ac:cxnSpMk id="9" creationId="{484D4655-B203-0E95-8C09-6535B6315909}"/>
          </ac:cxnSpMkLst>
        </pc:cxnChg>
        <pc:cxnChg chg="del">
          <ac:chgData name="Marcelo da MC Inteligência" userId="1c21f09b-7168-4494-ba73-1770e08a9c1e" providerId="ADAL" clId="{E18D458C-C57C-44D2-B9FC-FB40D18061E2}" dt="2024-01-16T21:02:55.051" v="5" actId="478"/>
          <ac:cxnSpMkLst>
            <pc:docMk/>
            <pc:sldMk cId="4029349981" sldId="262"/>
            <ac:cxnSpMk id="10" creationId="{82839B05-137E-AA7C-E2B4-BC2A38E1A88C}"/>
          </ac:cxnSpMkLst>
        </pc:cxnChg>
      </pc:sldChg>
      <pc:sldChg chg="add del">
        <pc:chgData name="Marcelo da MC Inteligência" userId="1c21f09b-7168-4494-ba73-1770e08a9c1e" providerId="ADAL" clId="{E18D458C-C57C-44D2-B9FC-FB40D18061E2}" dt="2024-01-16T21:20:14.177" v="508" actId="47"/>
        <pc:sldMkLst>
          <pc:docMk/>
          <pc:sldMk cId="3978571628" sldId="263"/>
        </pc:sldMkLst>
      </pc:sldChg>
      <pc:sldChg chg="add del">
        <pc:chgData name="Marcelo da MC Inteligência" userId="1c21f09b-7168-4494-ba73-1770e08a9c1e" providerId="ADAL" clId="{E18D458C-C57C-44D2-B9FC-FB40D18061E2}" dt="2024-01-16T21:20:26.547" v="510" actId="47"/>
        <pc:sldMkLst>
          <pc:docMk/>
          <pc:sldMk cId="3257264375" sldId="264"/>
        </pc:sldMkLst>
      </pc:sldChg>
      <pc:sldChg chg="addSp delSp modSp add mod">
        <pc:chgData name="Marcelo da MC Inteligência" userId="1c21f09b-7168-4494-ba73-1770e08a9c1e" providerId="ADAL" clId="{E18D458C-C57C-44D2-B9FC-FB40D18061E2}" dt="2024-01-17T00:46:37.429" v="1061" actId="1035"/>
        <pc:sldMkLst>
          <pc:docMk/>
          <pc:sldMk cId="1974162342" sldId="265"/>
        </pc:sldMkLst>
        <pc:spChg chg="mod">
          <ac:chgData name="Marcelo da MC Inteligência" userId="1c21f09b-7168-4494-ba73-1770e08a9c1e" providerId="ADAL" clId="{E18D458C-C57C-44D2-B9FC-FB40D18061E2}" dt="2024-01-16T21:17:52.725" v="241" actId="20577"/>
          <ac:spMkLst>
            <pc:docMk/>
            <pc:sldMk cId="1974162342" sldId="265"/>
            <ac:spMk id="5" creationId="{09098EA8-4A86-CF5E-C2AC-5A8A99C91C1E}"/>
          </ac:spMkLst>
        </pc:spChg>
        <pc:spChg chg="mod">
          <ac:chgData name="Marcelo da MC Inteligência" userId="1c21f09b-7168-4494-ba73-1770e08a9c1e" providerId="ADAL" clId="{E18D458C-C57C-44D2-B9FC-FB40D18061E2}" dt="2024-01-16T21:18:04.319" v="273" actId="20577"/>
          <ac:spMkLst>
            <pc:docMk/>
            <pc:sldMk cId="1974162342" sldId="265"/>
            <ac:spMk id="6" creationId="{A98C6E14-D9D8-3743-ED5D-93DA985D1C03}"/>
          </ac:spMkLst>
        </pc:spChg>
        <pc:spChg chg="add mod">
          <ac:chgData name="Marcelo da MC Inteligência" userId="1c21f09b-7168-4494-ba73-1770e08a9c1e" providerId="ADAL" clId="{E18D458C-C57C-44D2-B9FC-FB40D18061E2}" dt="2024-01-16T21:31:55.149" v="1021" actId="14100"/>
          <ac:spMkLst>
            <pc:docMk/>
            <pc:sldMk cId="1974162342" sldId="265"/>
            <ac:spMk id="9" creationId="{EC53445B-14E1-AF20-DEE5-883994601FFD}"/>
          </ac:spMkLst>
        </pc:spChg>
        <pc:spChg chg="add mod">
          <ac:chgData name="Marcelo da MC Inteligência" userId="1c21f09b-7168-4494-ba73-1770e08a9c1e" providerId="ADAL" clId="{E18D458C-C57C-44D2-B9FC-FB40D18061E2}" dt="2024-01-16T21:19:10.328" v="409" actId="20577"/>
          <ac:spMkLst>
            <pc:docMk/>
            <pc:sldMk cId="1974162342" sldId="265"/>
            <ac:spMk id="10" creationId="{E55C8696-FB64-63D5-7E82-288314A5DE1D}"/>
          </ac:spMkLst>
        </pc:spChg>
        <pc:spChg chg="mod">
          <ac:chgData name="Marcelo da MC Inteligência" userId="1c21f09b-7168-4494-ba73-1770e08a9c1e" providerId="ADAL" clId="{E18D458C-C57C-44D2-B9FC-FB40D18061E2}" dt="2024-01-16T21:16:56.123" v="214" actId="20577"/>
          <ac:spMkLst>
            <pc:docMk/>
            <pc:sldMk cId="1974162342" sldId="265"/>
            <ac:spMk id="13" creationId="{E69B0AFE-35CD-518A-531E-70DDF9FB07FE}"/>
          </ac:spMkLst>
        </pc:spChg>
        <pc:spChg chg="mod">
          <ac:chgData name="Marcelo da MC Inteligência" userId="1c21f09b-7168-4494-ba73-1770e08a9c1e" providerId="ADAL" clId="{E18D458C-C57C-44D2-B9FC-FB40D18061E2}" dt="2024-01-17T00:46:37.429" v="1061" actId="1035"/>
          <ac:spMkLst>
            <pc:docMk/>
            <pc:sldMk cId="1974162342" sldId="265"/>
            <ac:spMk id="21" creationId="{DB055CD6-D177-305E-CC93-74994F7FAF15}"/>
          </ac:spMkLst>
        </pc:spChg>
        <pc:spChg chg="mod">
          <ac:chgData name="Marcelo da MC Inteligência" userId="1c21f09b-7168-4494-ba73-1770e08a9c1e" providerId="ADAL" clId="{E18D458C-C57C-44D2-B9FC-FB40D18061E2}" dt="2024-01-16T21:19:41.073" v="483" actId="20577"/>
          <ac:spMkLst>
            <pc:docMk/>
            <pc:sldMk cId="1974162342" sldId="265"/>
            <ac:spMk id="27" creationId="{7F9D6DF2-B6A0-9CF6-EC18-4EE26FBC240D}"/>
          </ac:spMkLst>
        </pc:spChg>
        <pc:spChg chg="mod">
          <ac:chgData name="Marcelo da MC Inteligência" userId="1c21f09b-7168-4494-ba73-1770e08a9c1e" providerId="ADAL" clId="{E18D458C-C57C-44D2-B9FC-FB40D18061E2}" dt="2024-01-16T21:19:30.107" v="459" actId="20577"/>
          <ac:spMkLst>
            <pc:docMk/>
            <pc:sldMk cId="1974162342" sldId="265"/>
            <ac:spMk id="28" creationId="{878DFCC6-7719-243A-3AC4-4AE6ADB884AA}"/>
          </ac:spMkLst>
        </pc:spChg>
        <pc:spChg chg="mod">
          <ac:chgData name="Marcelo da MC Inteligência" userId="1c21f09b-7168-4494-ba73-1770e08a9c1e" providerId="ADAL" clId="{E18D458C-C57C-44D2-B9FC-FB40D18061E2}" dt="2024-01-16T21:18:17.295" v="274" actId="14100"/>
          <ac:spMkLst>
            <pc:docMk/>
            <pc:sldMk cId="1974162342" sldId="265"/>
            <ac:spMk id="29" creationId="{C06695B7-5BD3-785A-6C17-269E3DB40B14}"/>
          </ac:spMkLst>
        </pc:spChg>
        <pc:spChg chg="mod">
          <ac:chgData name="Marcelo da MC Inteligência" userId="1c21f09b-7168-4494-ba73-1770e08a9c1e" providerId="ADAL" clId="{E18D458C-C57C-44D2-B9FC-FB40D18061E2}" dt="2024-01-16T21:19:19.196" v="433" actId="20577"/>
          <ac:spMkLst>
            <pc:docMk/>
            <pc:sldMk cId="1974162342" sldId="265"/>
            <ac:spMk id="30" creationId="{462C5ED4-96B4-631F-4279-BC5F9F9F1566}"/>
          </ac:spMkLst>
        </pc:spChg>
        <pc:picChg chg="add del mod">
          <ac:chgData name="Marcelo da MC Inteligência" userId="1c21f09b-7168-4494-ba73-1770e08a9c1e" providerId="ADAL" clId="{E18D458C-C57C-44D2-B9FC-FB40D18061E2}" dt="2024-01-16T21:17:20.374" v="218" actId="478"/>
          <ac:picMkLst>
            <pc:docMk/>
            <pc:sldMk cId="1974162342" sldId="265"/>
            <ac:picMk id="2" creationId="{275A8786-8119-FFB8-2D49-878DE2EF9ADB}"/>
          </ac:picMkLst>
        </pc:picChg>
        <pc:picChg chg="add mod">
          <ac:chgData name="Marcelo da MC Inteligência" userId="1c21f09b-7168-4494-ba73-1770e08a9c1e" providerId="ADAL" clId="{E18D458C-C57C-44D2-B9FC-FB40D18061E2}" dt="2024-01-16T21:17:27.759" v="219" actId="1076"/>
          <ac:picMkLst>
            <pc:docMk/>
            <pc:sldMk cId="1974162342" sldId="265"/>
            <ac:picMk id="3" creationId="{E296FDD9-295B-50BA-A979-B79206BB9CCA}"/>
          </ac:picMkLst>
        </pc:picChg>
        <pc:picChg chg="add mod">
          <ac:chgData name="Marcelo da MC Inteligência" userId="1c21f09b-7168-4494-ba73-1770e08a9c1e" providerId="ADAL" clId="{E18D458C-C57C-44D2-B9FC-FB40D18061E2}" dt="2024-01-16T21:17:36.874" v="222" actId="1035"/>
          <ac:picMkLst>
            <pc:docMk/>
            <pc:sldMk cId="1974162342" sldId="265"/>
            <ac:picMk id="7" creationId="{5C6EC76A-4AEB-3F97-9E62-D0BE0B4FEE20}"/>
          </ac:picMkLst>
        </pc:picChg>
        <pc:picChg chg="add mod">
          <ac:chgData name="Marcelo da MC Inteligência" userId="1c21f09b-7168-4494-ba73-1770e08a9c1e" providerId="ADAL" clId="{E18D458C-C57C-44D2-B9FC-FB40D18061E2}" dt="2024-01-16T21:26:39.005" v="1002" actId="207"/>
          <ac:picMkLst>
            <pc:docMk/>
            <pc:sldMk cId="1974162342" sldId="265"/>
            <ac:picMk id="11" creationId="{E986AB2D-09FF-45BA-1B8B-163D88015AF1}"/>
          </ac:picMkLst>
        </pc:picChg>
        <pc:picChg chg="add mod">
          <ac:chgData name="Marcelo da MC Inteligência" userId="1c21f09b-7168-4494-ba73-1770e08a9c1e" providerId="ADAL" clId="{E18D458C-C57C-44D2-B9FC-FB40D18061E2}" dt="2024-01-16T21:26:55.846" v="1003" actId="207"/>
          <ac:picMkLst>
            <pc:docMk/>
            <pc:sldMk cId="1974162342" sldId="265"/>
            <ac:picMk id="15" creationId="{938E815E-B18D-B207-DF75-F3E570293E95}"/>
          </ac:picMkLst>
        </pc:picChg>
        <pc:picChg chg="add mod">
          <ac:chgData name="Marcelo da MC Inteligência" userId="1c21f09b-7168-4494-ba73-1770e08a9c1e" providerId="ADAL" clId="{E18D458C-C57C-44D2-B9FC-FB40D18061E2}" dt="2024-01-16T21:26:26.271" v="1000"/>
          <ac:picMkLst>
            <pc:docMk/>
            <pc:sldMk cId="1974162342" sldId="265"/>
            <ac:picMk id="16" creationId="{C4A449B2-DA32-2489-4648-2F785A5ADF9F}"/>
          </ac:picMkLst>
        </pc:picChg>
        <pc:picChg chg="add mod">
          <ac:chgData name="Marcelo da MC Inteligência" userId="1c21f09b-7168-4494-ba73-1770e08a9c1e" providerId="ADAL" clId="{E18D458C-C57C-44D2-B9FC-FB40D18061E2}" dt="2024-01-16T21:28:21.337" v="1012"/>
          <ac:picMkLst>
            <pc:docMk/>
            <pc:sldMk cId="1974162342" sldId="265"/>
            <ac:picMk id="17" creationId="{0B77DC40-914C-CF2F-3EFD-FC4AB88349F9}"/>
          </ac:picMkLst>
        </pc:picChg>
        <pc:picChg chg="del">
          <ac:chgData name="Marcelo da MC Inteligência" userId="1c21f09b-7168-4494-ba73-1770e08a9c1e" providerId="ADAL" clId="{E18D458C-C57C-44D2-B9FC-FB40D18061E2}" dt="2024-01-16T21:17:12.851" v="215" actId="478"/>
          <ac:picMkLst>
            <pc:docMk/>
            <pc:sldMk cId="1974162342" sldId="265"/>
            <ac:picMk id="38" creationId="{66137B5A-469F-08EF-E34A-9A4BD9168F94}"/>
          </ac:picMkLst>
        </pc:picChg>
        <pc:picChg chg="del">
          <ac:chgData name="Marcelo da MC Inteligência" userId="1c21f09b-7168-4494-ba73-1770e08a9c1e" providerId="ADAL" clId="{E18D458C-C57C-44D2-B9FC-FB40D18061E2}" dt="2024-01-16T21:17:14.486" v="216" actId="478"/>
          <ac:picMkLst>
            <pc:docMk/>
            <pc:sldMk cId="1974162342" sldId="265"/>
            <ac:picMk id="42" creationId="{037E2B24-4808-85EE-30B9-39F87945178C}"/>
          </ac:picMkLst>
        </pc:picChg>
      </pc:sldChg>
      <pc:sldChg chg="addSp delSp modSp add mod">
        <pc:chgData name="Marcelo da MC Inteligência" userId="1c21f09b-7168-4494-ba73-1770e08a9c1e" providerId="ADAL" clId="{E18D458C-C57C-44D2-B9FC-FB40D18061E2}" dt="2024-01-17T00:46:50.827" v="1066" actId="1076"/>
        <pc:sldMkLst>
          <pc:docMk/>
          <pc:sldMk cId="814618339" sldId="266"/>
        </pc:sldMkLst>
        <pc:spChg chg="mod">
          <ac:chgData name="Marcelo da MC Inteligência" userId="1c21f09b-7168-4494-ba73-1770e08a9c1e" providerId="ADAL" clId="{E18D458C-C57C-44D2-B9FC-FB40D18061E2}" dt="2024-01-16T21:20:51.548" v="551" actId="20577"/>
          <ac:spMkLst>
            <pc:docMk/>
            <pc:sldMk cId="814618339" sldId="266"/>
            <ac:spMk id="5" creationId="{09098EA8-4A86-CF5E-C2AC-5A8A99C91C1E}"/>
          </ac:spMkLst>
        </pc:spChg>
        <pc:spChg chg="mod">
          <ac:chgData name="Marcelo da MC Inteligência" userId="1c21f09b-7168-4494-ba73-1770e08a9c1e" providerId="ADAL" clId="{E18D458C-C57C-44D2-B9FC-FB40D18061E2}" dt="2024-01-16T21:21:11.791" v="581" actId="20577"/>
          <ac:spMkLst>
            <pc:docMk/>
            <pc:sldMk cId="814618339" sldId="266"/>
            <ac:spMk id="6" creationId="{A98C6E14-D9D8-3743-ED5D-93DA985D1C03}"/>
          </ac:spMkLst>
        </pc:spChg>
        <pc:spChg chg="mod">
          <ac:chgData name="Marcelo da MC Inteligência" userId="1c21f09b-7168-4494-ba73-1770e08a9c1e" providerId="ADAL" clId="{E18D458C-C57C-44D2-B9FC-FB40D18061E2}" dt="2024-01-16T21:32:09.710" v="1022" actId="14100"/>
          <ac:spMkLst>
            <pc:docMk/>
            <pc:sldMk cId="814618339" sldId="266"/>
            <ac:spMk id="9" creationId="{EC53445B-14E1-AF20-DEE5-883994601FFD}"/>
          </ac:spMkLst>
        </pc:spChg>
        <pc:spChg chg="mod">
          <ac:chgData name="Marcelo da MC Inteligência" userId="1c21f09b-7168-4494-ba73-1770e08a9c1e" providerId="ADAL" clId="{E18D458C-C57C-44D2-B9FC-FB40D18061E2}" dt="2024-01-17T00:46:50.827" v="1066" actId="1076"/>
          <ac:spMkLst>
            <pc:docMk/>
            <pc:sldMk cId="814618339" sldId="266"/>
            <ac:spMk id="10" creationId="{E55C8696-FB64-63D5-7E82-288314A5DE1D}"/>
          </ac:spMkLst>
        </pc:spChg>
        <pc:spChg chg="mod">
          <ac:chgData name="Marcelo da MC Inteligência" userId="1c21f09b-7168-4494-ba73-1770e08a9c1e" providerId="ADAL" clId="{E18D458C-C57C-44D2-B9FC-FB40D18061E2}" dt="2024-01-16T21:20:45.948" v="538" actId="20577"/>
          <ac:spMkLst>
            <pc:docMk/>
            <pc:sldMk cId="814618339" sldId="266"/>
            <ac:spMk id="12" creationId="{A1B1A264-62C4-F828-89C3-5622E69BB30D}"/>
          </ac:spMkLst>
        </pc:spChg>
        <pc:spChg chg="mod">
          <ac:chgData name="Marcelo da MC Inteligência" userId="1c21f09b-7168-4494-ba73-1770e08a9c1e" providerId="ADAL" clId="{E18D458C-C57C-44D2-B9FC-FB40D18061E2}" dt="2024-01-16T21:22:25.168" v="691" actId="20577"/>
          <ac:spMkLst>
            <pc:docMk/>
            <pc:sldMk cId="814618339" sldId="266"/>
            <ac:spMk id="13" creationId="{E69B0AFE-35CD-518A-531E-70DDF9FB07FE}"/>
          </ac:spMkLst>
        </pc:spChg>
        <pc:spChg chg="mod">
          <ac:chgData name="Marcelo da MC Inteligência" userId="1c21f09b-7168-4494-ba73-1770e08a9c1e" providerId="ADAL" clId="{E18D458C-C57C-44D2-B9FC-FB40D18061E2}" dt="2024-01-17T00:46:42.126" v="1065" actId="1035"/>
          <ac:spMkLst>
            <pc:docMk/>
            <pc:sldMk cId="814618339" sldId="266"/>
            <ac:spMk id="21" creationId="{DB055CD6-D177-305E-CC93-74994F7FAF15}"/>
          </ac:spMkLst>
        </pc:spChg>
        <pc:spChg chg="mod">
          <ac:chgData name="Marcelo da MC Inteligência" userId="1c21f09b-7168-4494-ba73-1770e08a9c1e" providerId="ADAL" clId="{E18D458C-C57C-44D2-B9FC-FB40D18061E2}" dt="2024-01-16T21:21:21.842" v="607" actId="20577"/>
          <ac:spMkLst>
            <pc:docMk/>
            <pc:sldMk cId="814618339" sldId="266"/>
            <ac:spMk id="27" creationId="{7F9D6DF2-B6A0-9CF6-EC18-4EE26FBC240D}"/>
          </ac:spMkLst>
        </pc:spChg>
        <pc:spChg chg="mod">
          <ac:chgData name="Marcelo da MC Inteligência" userId="1c21f09b-7168-4494-ba73-1770e08a9c1e" providerId="ADAL" clId="{E18D458C-C57C-44D2-B9FC-FB40D18061E2}" dt="2024-01-16T21:21:26.326" v="620" actId="20577"/>
          <ac:spMkLst>
            <pc:docMk/>
            <pc:sldMk cId="814618339" sldId="266"/>
            <ac:spMk id="28" creationId="{878DFCC6-7719-243A-3AC4-4AE6ADB884AA}"/>
          </ac:spMkLst>
        </pc:spChg>
        <pc:spChg chg="mod">
          <ac:chgData name="Marcelo da MC Inteligência" userId="1c21f09b-7168-4494-ba73-1770e08a9c1e" providerId="ADAL" clId="{E18D458C-C57C-44D2-B9FC-FB40D18061E2}" dt="2024-01-16T21:21:30.826" v="633" actId="20577"/>
          <ac:spMkLst>
            <pc:docMk/>
            <pc:sldMk cId="814618339" sldId="266"/>
            <ac:spMk id="30" creationId="{462C5ED4-96B4-631F-4279-BC5F9F9F1566}"/>
          </ac:spMkLst>
        </pc:spChg>
        <pc:picChg chg="add mod">
          <ac:chgData name="Marcelo da MC Inteligência" userId="1c21f09b-7168-4494-ba73-1770e08a9c1e" providerId="ADAL" clId="{E18D458C-C57C-44D2-B9FC-FB40D18061E2}" dt="2024-01-16T21:27:04.730" v="1004" actId="207"/>
          <ac:picMkLst>
            <pc:docMk/>
            <pc:sldMk cId="814618339" sldId="266"/>
            <ac:picMk id="2" creationId="{B3CBEF1F-1554-5AD7-58F9-00452E3B57EC}"/>
          </ac:picMkLst>
        </pc:picChg>
        <pc:picChg chg="del">
          <ac:chgData name="Marcelo da MC Inteligência" userId="1c21f09b-7168-4494-ba73-1770e08a9c1e" providerId="ADAL" clId="{E18D458C-C57C-44D2-B9FC-FB40D18061E2}" dt="2024-01-16T21:28:47.197" v="1014" actId="478"/>
          <ac:picMkLst>
            <pc:docMk/>
            <pc:sldMk cId="814618339" sldId="266"/>
            <ac:picMk id="3" creationId="{E296FDD9-295B-50BA-A979-B79206BB9CCA}"/>
          </ac:picMkLst>
        </pc:picChg>
        <pc:picChg chg="del">
          <ac:chgData name="Marcelo da MC Inteligência" userId="1c21f09b-7168-4494-ba73-1770e08a9c1e" providerId="ADAL" clId="{E18D458C-C57C-44D2-B9FC-FB40D18061E2}" dt="2024-01-16T21:28:47.197" v="1014" actId="478"/>
          <ac:picMkLst>
            <pc:docMk/>
            <pc:sldMk cId="814618339" sldId="266"/>
            <ac:picMk id="7" creationId="{5C6EC76A-4AEB-3F97-9E62-D0BE0B4FEE20}"/>
          </ac:picMkLst>
        </pc:picChg>
        <pc:picChg chg="add mod">
          <ac:chgData name="Marcelo da MC Inteligência" userId="1c21f09b-7168-4494-ba73-1770e08a9c1e" providerId="ADAL" clId="{E18D458C-C57C-44D2-B9FC-FB40D18061E2}" dt="2024-01-16T21:26:28.352" v="1001"/>
          <ac:picMkLst>
            <pc:docMk/>
            <pc:sldMk cId="814618339" sldId="266"/>
            <ac:picMk id="11" creationId="{411405A4-B8A2-B4B9-7F50-BD2C694AFC12}"/>
          </ac:picMkLst>
        </pc:picChg>
        <pc:picChg chg="add mod">
          <ac:chgData name="Marcelo da MC Inteligência" userId="1c21f09b-7168-4494-ba73-1770e08a9c1e" providerId="ADAL" clId="{E18D458C-C57C-44D2-B9FC-FB40D18061E2}" dt="2024-01-16T21:27:12.055" v="1006" actId="207"/>
          <ac:picMkLst>
            <pc:docMk/>
            <pc:sldMk cId="814618339" sldId="266"/>
            <ac:picMk id="15" creationId="{C98BED3E-7E0B-23F9-80DB-285CF6DFE98D}"/>
          </ac:picMkLst>
        </pc:picChg>
        <pc:picChg chg="add mod">
          <ac:chgData name="Marcelo da MC Inteligência" userId="1c21f09b-7168-4494-ba73-1770e08a9c1e" providerId="ADAL" clId="{E18D458C-C57C-44D2-B9FC-FB40D18061E2}" dt="2024-01-16T21:28:22.991" v="1013"/>
          <ac:picMkLst>
            <pc:docMk/>
            <pc:sldMk cId="814618339" sldId="266"/>
            <ac:picMk id="16" creationId="{5CAA4D1C-3CFD-57E9-31C9-C5C207E71334}"/>
          </ac:picMkLst>
        </pc:picChg>
        <pc:picChg chg="add mod">
          <ac:chgData name="Marcelo da MC Inteligência" userId="1c21f09b-7168-4494-ba73-1770e08a9c1e" providerId="ADAL" clId="{E18D458C-C57C-44D2-B9FC-FB40D18061E2}" dt="2024-01-16T21:29:17.159" v="1016" actId="1076"/>
          <ac:picMkLst>
            <pc:docMk/>
            <pc:sldMk cId="814618339" sldId="266"/>
            <ac:picMk id="17" creationId="{0BA6C9FD-5462-06A1-FF89-C225511C0947}"/>
          </ac:picMkLst>
        </pc:picChg>
        <pc:picChg chg="add mod">
          <ac:chgData name="Marcelo da MC Inteligência" userId="1c21f09b-7168-4494-ba73-1770e08a9c1e" providerId="ADAL" clId="{E18D458C-C57C-44D2-B9FC-FB40D18061E2}" dt="2024-01-16T21:29:24.693" v="1017" actId="1076"/>
          <ac:picMkLst>
            <pc:docMk/>
            <pc:sldMk cId="814618339" sldId="266"/>
            <ac:picMk id="19" creationId="{075F90CF-0458-74F5-B91E-32461CBF5E7D}"/>
          </ac:picMkLst>
        </pc:picChg>
      </pc:sldChg>
    </pc:docChg>
  </pc:docChgLst>
  <pc:docChgLst>
    <pc:chgData name="suporte L" userId="e305cbf1327a5aee" providerId="LiveId" clId="{5E669A3B-09BF-436C-8F01-3ADCC38CA5DB}"/>
    <pc:docChg chg="custSel addSld modSld">
      <pc:chgData name="suporte L" userId="e305cbf1327a5aee" providerId="LiveId" clId="{5E669A3B-09BF-436C-8F01-3ADCC38CA5DB}" dt="2023-11-16T21:56:40.688" v="311" actId="1076"/>
      <pc:docMkLst>
        <pc:docMk/>
      </pc:docMkLst>
      <pc:sldChg chg="addSp delSp modSp mod">
        <pc:chgData name="suporte L" userId="e305cbf1327a5aee" providerId="LiveId" clId="{5E669A3B-09BF-436C-8F01-3ADCC38CA5DB}" dt="2023-11-16T21:56:40.688" v="311" actId="1076"/>
        <pc:sldMkLst>
          <pc:docMk/>
          <pc:sldMk cId="411126540" sldId="258"/>
        </pc:sldMkLst>
        <pc:spChg chg="del">
          <ac:chgData name="suporte L" userId="e305cbf1327a5aee" providerId="LiveId" clId="{5E669A3B-09BF-436C-8F01-3ADCC38CA5DB}" dt="2023-11-16T21:50:36.479" v="18" actId="478"/>
          <ac:spMkLst>
            <pc:docMk/>
            <pc:sldMk cId="411126540" sldId="258"/>
            <ac:spMk id="3" creationId="{219A5CC9-1E65-F3B2-CC3F-396DFAD30B88}"/>
          </ac:spMkLst>
        </pc:spChg>
        <pc:spChg chg="mod">
          <ac:chgData name="suporte L" userId="e305cbf1327a5aee" providerId="LiveId" clId="{5E669A3B-09BF-436C-8F01-3ADCC38CA5DB}" dt="2023-11-16T21:51:24.529" v="195" actId="207"/>
          <ac:spMkLst>
            <pc:docMk/>
            <pc:sldMk cId="411126540" sldId="258"/>
            <ac:spMk id="4" creationId="{38A31C9F-6DE2-7456-4B3B-ED80C63CB43C}"/>
          </ac:spMkLst>
        </pc:spChg>
        <pc:spChg chg="del">
          <ac:chgData name="suporte L" userId="e305cbf1327a5aee" providerId="LiveId" clId="{5E669A3B-09BF-436C-8F01-3ADCC38CA5DB}" dt="2023-11-16T21:50:33.697" v="16" actId="478"/>
          <ac:spMkLst>
            <pc:docMk/>
            <pc:sldMk cId="411126540" sldId="258"/>
            <ac:spMk id="5" creationId="{09098EA8-4A86-CF5E-C2AC-5A8A99C91C1E}"/>
          </ac:spMkLst>
        </pc:spChg>
        <pc:spChg chg="del">
          <ac:chgData name="suporte L" userId="e305cbf1327a5aee" providerId="LiveId" clId="{5E669A3B-09BF-436C-8F01-3ADCC38CA5DB}" dt="2023-11-16T21:50:35.031" v="17" actId="478"/>
          <ac:spMkLst>
            <pc:docMk/>
            <pc:sldMk cId="411126540" sldId="258"/>
            <ac:spMk id="6" creationId="{A98C6E14-D9D8-3743-ED5D-93DA985D1C03}"/>
          </ac:spMkLst>
        </pc:spChg>
        <pc:spChg chg="del">
          <ac:chgData name="suporte L" userId="e305cbf1327a5aee" providerId="LiveId" clId="{5E669A3B-09BF-436C-8F01-3ADCC38CA5DB}" dt="2023-11-16T21:50:46.316" v="23" actId="478"/>
          <ac:spMkLst>
            <pc:docMk/>
            <pc:sldMk cId="411126540" sldId="258"/>
            <ac:spMk id="11" creationId="{9B8F79B5-BBBB-0488-E9A6-2F0117D45672}"/>
          </ac:spMkLst>
        </pc:spChg>
        <pc:spChg chg="add del mod">
          <ac:chgData name="suporte L" userId="e305cbf1327a5aee" providerId="LiveId" clId="{5E669A3B-09BF-436C-8F01-3ADCC38CA5DB}" dt="2023-11-16T21:54:37.366" v="251" actId="478"/>
          <ac:spMkLst>
            <pc:docMk/>
            <pc:sldMk cId="411126540" sldId="258"/>
            <ac:spMk id="15" creationId="{9B41846B-A4DD-AE09-1833-DC1FC94A2BF7}"/>
          </ac:spMkLst>
        </pc:spChg>
        <pc:spChg chg="add mod">
          <ac:chgData name="suporte L" userId="e305cbf1327a5aee" providerId="LiveId" clId="{5E669A3B-09BF-436C-8F01-3ADCC38CA5DB}" dt="2023-11-16T21:55:42.838" v="302" actId="1076"/>
          <ac:spMkLst>
            <pc:docMk/>
            <pc:sldMk cId="411126540" sldId="258"/>
            <ac:spMk id="16" creationId="{FF902BB3-02B2-5F4F-1252-5B72E5F0038D}"/>
          </ac:spMkLst>
        </pc:spChg>
        <pc:spChg chg="del">
          <ac:chgData name="suporte L" userId="e305cbf1327a5aee" providerId="LiveId" clId="{5E669A3B-09BF-436C-8F01-3ADCC38CA5DB}" dt="2023-11-16T21:50:22.624" v="3" actId="478"/>
          <ac:spMkLst>
            <pc:docMk/>
            <pc:sldMk cId="411126540" sldId="258"/>
            <ac:spMk id="18" creationId="{A304F787-E451-77A8-3C83-8792909262AB}"/>
          </ac:spMkLst>
        </pc:spChg>
        <pc:spChg chg="del mod">
          <ac:chgData name="suporte L" userId="e305cbf1327a5aee" providerId="LiveId" clId="{5E669A3B-09BF-436C-8F01-3ADCC38CA5DB}" dt="2023-11-16T21:50:26.423" v="7" actId="478"/>
          <ac:spMkLst>
            <pc:docMk/>
            <pc:sldMk cId="411126540" sldId="258"/>
            <ac:spMk id="21" creationId="{DB055CD6-D177-305E-CC93-74994F7FAF15}"/>
          </ac:spMkLst>
        </pc:spChg>
        <pc:spChg chg="del mod">
          <ac:chgData name="suporte L" userId="e305cbf1327a5aee" providerId="LiveId" clId="{5E669A3B-09BF-436C-8F01-3ADCC38CA5DB}" dt="2023-11-16T21:50:30.737" v="13" actId="478"/>
          <ac:spMkLst>
            <pc:docMk/>
            <pc:sldMk cId="411126540" sldId="258"/>
            <ac:spMk id="24" creationId="{9E678867-5513-3A60-23E3-63106456841C}"/>
          </ac:spMkLst>
        </pc:spChg>
        <pc:spChg chg="del">
          <ac:chgData name="suporte L" userId="e305cbf1327a5aee" providerId="LiveId" clId="{5E669A3B-09BF-436C-8F01-3ADCC38CA5DB}" dt="2023-11-16T21:50:28.328" v="10" actId="478"/>
          <ac:spMkLst>
            <pc:docMk/>
            <pc:sldMk cId="411126540" sldId="258"/>
            <ac:spMk id="25" creationId="{F73AD11C-ACC5-0B25-F3F0-D7759DC46E33}"/>
          </ac:spMkLst>
        </pc:spChg>
        <pc:spChg chg="del">
          <ac:chgData name="suporte L" userId="e305cbf1327a5aee" providerId="LiveId" clId="{5E669A3B-09BF-436C-8F01-3ADCC38CA5DB}" dt="2023-11-16T21:50:23.657" v="5" actId="478"/>
          <ac:spMkLst>
            <pc:docMk/>
            <pc:sldMk cId="411126540" sldId="258"/>
            <ac:spMk id="26" creationId="{0D53C0D7-6230-3DDD-174A-32681B067775}"/>
          </ac:spMkLst>
        </pc:spChg>
        <pc:spChg chg="del">
          <ac:chgData name="suporte L" userId="e305cbf1327a5aee" providerId="LiveId" clId="{5E669A3B-09BF-436C-8F01-3ADCC38CA5DB}" dt="2023-11-16T21:50:29.827" v="11" actId="478"/>
          <ac:spMkLst>
            <pc:docMk/>
            <pc:sldMk cId="411126540" sldId="258"/>
            <ac:spMk id="27" creationId="{7F9D6DF2-B6A0-9CF6-EC18-4EE26FBC240D}"/>
          </ac:spMkLst>
        </pc:spChg>
        <pc:spChg chg="del">
          <ac:chgData name="suporte L" userId="e305cbf1327a5aee" providerId="LiveId" clId="{5E669A3B-09BF-436C-8F01-3ADCC38CA5DB}" dt="2023-11-16T21:50:31.434" v="14" actId="478"/>
          <ac:spMkLst>
            <pc:docMk/>
            <pc:sldMk cId="411126540" sldId="258"/>
            <ac:spMk id="28" creationId="{878DFCC6-7719-243A-3AC4-4AE6ADB884AA}"/>
          </ac:spMkLst>
        </pc:spChg>
        <pc:spChg chg="del">
          <ac:chgData name="suporte L" userId="e305cbf1327a5aee" providerId="LiveId" clId="{5E669A3B-09BF-436C-8F01-3ADCC38CA5DB}" dt="2023-11-16T21:50:26.999" v="8" actId="478"/>
          <ac:spMkLst>
            <pc:docMk/>
            <pc:sldMk cId="411126540" sldId="258"/>
            <ac:spMk id="29" creationId="{C06695B7-5BD3-785A-6C17-269E3DB40B14}"/>
          </ac:spMkLst>
        </pc:spChg>
        <pc:spChg chg="del">
          <ac:chgData name="suporte L" userId="e305cbf1327a5aee" providerId="LiveId" clId="{5E669A3B-09BF-436C-8F01-3ADCC38CA5DB}" dt="2023-11-16T21:50:27.930" v="9" actId="478"/>
          <ac:spMkLst>
            <pc:docMk/>
            <pc:sldMk cId="411126540" sldId="258"/>
            <ac:spMk id="30" creationId="{462C5ED4-96B4-631F-4279-BC5F9F9F1566}"/>
          </ac:spMkLst>
        </pc:spChg>
        <pc:spChg chg="del">
          <ac:chgData name="suporte L" userId="e305cbf1327a5aee" providerId="LiveId" clId="{5E669A3B-09BF-436C-8F01-3ADCC38CA5DB}" dt="2023-11-16T21:50:40.778" v="21" actId="478"/>
          <ac:spMkLst>
            <pc:docMk/>
            <pc:sldMk cId="411126540" sldId="258"/>
            <ac:spMk id="31" creationId="{737FB4D2-E279-37B7-4F1B-59424719AAE6}"/>
          </ac:spMkLst>
        </pc:spChg>
        <pc:spChg chg="del">
          <ac:chgData name="suporte L" userId="e305cbf1327a5aee" providerId="LiveId" clId="{5E669A3B-09BF-436C-8F01-3ADCC38CA5DB}" dt="2023-11-16T21:50:22.241" v="2" actId="478"/>
          <ac:spMkLst>
            <pc:docMk/>
            <pc:sldMk cId="411126540" sldId="258"/>
            <ac:spMk id="43" creationId="{503A5336-6508-EC18-B49B-E0C64849F206}"/>
          </ac:spMkLst>
        </pc:spChg>
        <pc:spChg chg="del">
          <ac:chgData name="suporte L" userId="e305cbf1327a5aee" providerId="LiveId" clId="{5E669A3B-09BF-436C-8F01-3ADCC38CA5DB}" dt="2023-11-16T21:50:21.746" v="1" actId="478"/>
          <ac:spMkLst>
            <pc:docMk/>
            <pc:sldMk cId="411126540" sldId="258"/>
            <ac:spMk id="44" creationId="{D455D476-A7BC-316D-34A7-B9D5AE446342}"/>
          </ac:spMkLst>
        </pc:spChg>
        <pc:picChg chg="add del mod">
          <ac:chgData name="suporte L" userId="e305cbf1327a5aee" providerId="LiveId" clId="{5E669A3B-09BF-436C-8F01-3ADCC38CA5DB}" dt="2023-11-16T21:51:38.297" v="200" actId="478"/>
          <ac:picMkLst>
            <pc:docMk/>
            <pc:sldMk cId="411126540" sldId="258"/>
            <ac:picMk id="12" creationId="{2557DF8C-31D6-5925-CF19-931DEFF9016A}"/>
          </ac:picMkLst>
        </pc:picChg>
        <pc:picChg chg="add mod">
          <ac:chgData name="suporte L" userId="e305cbf1327a5aee" providerId="LiveId" clId="{5E669A3B-09BF-436C-8F01-3ADCC38CA5DB}" dt="2023-11-16T21:54:59.255" v="254" actId="29295"/>
          <ac:picMkLst>
            <pc:docMk/>
            <pc:sldMk cId="411126540" sldId="258"/>
            <ac:picMk id="14" creationId="{5C46588F-8F66-96C9-2BCA-031C2FCADBFB}"/>
          </ac:picMkLst>
        </pc:picChg>
        <pc:picChg chg="add mod">
          <ac:chgData name="suporte L" userId="e305cbf1327a5aee" providerId="LiveId" clId="{5E669A3B-09BF-436C-8F01-3ADCC38CA5DB}" dt="2023-11-16T21:56:40.688" v="311" actId="1076"/>
          <ac:picMkLst>
            <pc:docMk/>
            <pc:sldMk cId="411126540" sldId="258"/>
            <ac:picMk id="19" creationId="{0813F0B8-F500-5F55-5B88-1597D6C74773}"/>
          </ac:picMkLst>
        </pc:picChg>
        <pc:picChg chg="add mod">
          <ac:chgData name="suporte L" userId="e305cbf1327a5aee" providerId="LiveId" clId="{5E669A3B-09BF-436C-8F01-3ADCC38CA5DB}" dt="2023-11-16T21:56:37.344" v="310" actId="1076"/>
          <ac:picMkLst>
            <pc:docMk/>
            <pc:sldMk cId="411126540" sldId="258"/>
            <ac:picMk id="22" creationId="{B3FF4E5C-F74A-238C-7318-15D8A162A1E9}"/>
          </ac:picMkLst>
        </pc:picChg>
        <pc:picChg chg="del">
          <ac:chgData name="suporte L" userId="e305cbf1327a5aee" providerId="LiveId" clId="{5E669A3B-09BF-436C-8F01-3ADCC38CA5DB}" dt="2023-11-16T21:50:36.992" v="19" actId="478"/>
          <ac:picMkLst>
            <pc:docMk/>
            <pc:sldMk cId="411126540" sldId="258"/>
            <ac:picMk id="34" creationId="{E8F94EF4-E4C7-60B9-7BDE-489654C3143E}"/>
          </ac:picMkLst>
        </pc:picChg>
        <pc:picChg chg="del">
          <ac:chgData name="suporte L" userId="e305cbf1327a5aee" providerId="LiveId" clId="{5E669A3B-09BF-436C-8F01-3ADCC38CA5DB}" dt="2023-11-16T21:50:32.049" v="15" actId="478"/>
          <ac:picMkLst>
            <pc:docMk/>
            <pc:sldMk cId="411126540" sldId="258"/>
            <ac:picMk id="38" creationId="{66137B5A-469F-08EF-E34A-9A4BD9168F94}"/>
          </ac:picMkLst>
        </pc:picChg>
        <pc:picChg chg="del">
          <ac:chgData name="suporte L" userId="e305cbf1327a5aee" providerId="LiveId" clId="{5E669A3B-09BF-436C-8F01-3ADCC38CA5DB}" dt="2023-11-16T21:50:23.287" v="4" actId="478"/>
          <ac:picMkLst>
            <pc:docMk/>
            <pc:sldMk cId="411126540" sldId="258"/>
            <ac:picMk id="42" creationId="{037E2B24-4808-85EE-30B9-39F87945178C}"/>
          </ac:picMkLst>
        </pc:picChg>
        <pc:cxnChg chg="del">
          <ac:chgData name="suporte L" userId="e305cbf1327a5aee" providerId="LiveId" clId="{5E669A3B-09BF-436C-8F01-3ADCC38CA5DB}" dt="2023-11-16T21:50:39.242" v="20" actId="478"/>
          <ac:cxnSpMkLst>
            <pc:docMk/>
            <pc:sldMk cId="411126540" sldId="258"/>
            <ac:cxnSpMk id="8" creationId="{E44D19E1-5DB6-6B01-BDD7-B73F854C2214}"/>
          </ac:cxnSpMkLst>
        </pc:cxnChg>
        <pc:cxnChg chg="del">
          <ac:chgData name="suporte L" userId="e305cbf1327a5aee" providerId="LiveId" clId="{5E669A3B-09BF-436C-8F01-3ADCC38CA5DB}" dt="2023-11-16T21:50:43.642" v="22" actId="478"/>
          <ac:cxnSpMkLst>
            <pc:docMk/>
            <pc:sldMk cId="411126540" sldId="258"/>
            <ac:cxnSpMk id="9" creationId="{484D4655-B203-0E95-8C09-6535B6315909}"/>
          </ac:cxnSpMkLst>
        </pc:cxnChg>
        <pc:cxnChg chg="del">
          <ac:chgData name="suporte L" userId="e305cbf1327a5aee" providerId="LiveId" clId="{5E669A3B-09BF-436C-8F01-3ADCC38CA5DB}" dt="2023-11-16T21:50:47.098" v="24" actId="478"/>
          <ac:cxnSpMkLst>
            <pc:docMk/>
            <pc:sldMk cId="411126540" sldId="258"/>
            <ac:cxnSpMk id="10" creationId="{82839B05-137E-AA7C-E2B4-BC2A38E1A88C}"/>
          </ac:cxnSpMkLst>
        </pc:cxnChg>
      </pc:sldChg>
      <pc:sldChg chg="add">
        <pc:chgData name="suporte L" userId="e305cbf1327a5aee" providerId="LiveId" clId="{5E669A3B-09BF-436C-8F01-3ADCC38CA5DB}" dt="2023-11-16T21:50:17.261" v="0"/>
        <pc:sldMkLst>
          <pc:docMk/>
          <pc:sldMk cId="272332070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00728-D016-446B-8658-22CBECC1668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A76A5-F0C5-4F48-9944-1791DE18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94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9E5E-1368-4E53-B72C-5761E7168EA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92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8D283-97C3-BD20-6AFA-5FE55FF3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1605E51-FB71-4AB0-259F-C94C3618F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9A8BDFC-65A2-905A-33D5-A24A71B5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21B7DF6-74F3-905F-19F9-00AB5F74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6F7C893-4A11-0D64-96A2-65EC63C9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1D924C-62D5-8521-34AF-DD5D6F79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3F12F82-0F8D-855B-47FF-80D86705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C3ECB53-2EA0-10A0-0270-546C133C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49409EC-5DAE-382E-D072-67DC2ED3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F95C546-1ACC-75EC-E0B0-54B774AE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12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1F67BA4-7995-9989-445B-D7D5408A0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7861048-87FD-6253-777C-2C669629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A53243A-C478-480E-25D2-DEBD2CCF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623B157-6D61-EB3C-A39E-9AEF527E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10342F3-1212-CFAE-2C6F-E8C2056B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2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A06341-F223-F6D4-1CBB-C4C76799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D303EEE-FFC0-9B3C-6C56-58BAC029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895FCAB-8AD7-642D-DD50-F1109E93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AE9DEF0-3B64-7ADE-B8C1-D444F3DF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B0661F3-F1FE-8B7C-F237-C5FD82A5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5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5FD6BA-1921-B35B-CF0C-23DCEF4D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A5F7AD3-65E7-5F48-3492-9F1E9746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D0829EE-3967-5004-9847-50E9F192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CFB7921-A825-AA7D-3220-CCFCC6F9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D0D159C-33A0-49D8-0F54-683C68FE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B3D820-D425-A2C7-4F50-4E14D7FD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AE7F61F-7063-2B44-2259-9FBE05FE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20EBDA6-6A15-2889-E49F-915B8560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4476C6A-AE26-0303-A788-C2CD306D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30B7AD9-4AF2-3A1E-4DAD-684C15FC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20AB121-7621-3BE8-2549-9B77C0FF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93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D8D3B8-F6A2-2F00-1A9D-A0FB22C3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971452D-F042-0830-01F1-8E0296C9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0463789-3C27-D7CF-B417-001E7820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4CC5436-C3A0-FC38-7CD9-37F5D8C07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D6598F4-3D7A-0342-B3FF-16047D778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84A6C57-117F-5AD2-2CFF-02B5769C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B81D2A32-0DC2-8CAC-239B-497F255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E011D02-53B1-C0B3-6E4E-D2A2965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4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986006-BF75-E475-EB4D-B316467B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F5FCA68-34A1-4C0C-BED9-2BF8EF98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CC19833-00A9-597E-6170-72816288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03D9D15C-32FA-FCA4-40ED-B0145190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6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F5E4276E-0C76-303D-CE63-4ECEF25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A21A04C-C5C7-CE4E-B7A0-363BDC98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13AF961-DFF3-FD96-CD2B-589DE309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0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A0514D-2300-40B4-9E5D-6956B21A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69331EE-B8A0-0C82-B5FD-FC7DC8C3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A7F5019-CD63-FBB1-F011-F0AFF162A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76DE722-EC6B-EB93-76C1-6FE2C9D4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F121DCD-DCE4-B51E-9E89-9FBB0E3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9DC7951-8ACE-6602-7AE9-8129FA11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01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4877A8-F422-8BAA-433E-F90A006F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6ACC48D-2263-F100-6912-ECF2C2B5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C509A2C0-88CD-2793-FACA-E9162ABEA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21A31FD-FC9C-42C1-603B-DCB451AB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3BE0727-9AB8-64D3-B91A-BA98E2EF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EEFDE85-7DF3-9121-30CB-DEAA684B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72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15860B64-3AFA-FC4A-F40C-F3BDA978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6693D91-C78C-AF3F-1E2D-E0F76383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459D21C-9561-96F9-7C63-B390EF4AF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A3E7-F05E-475B-9FE4-B3CCDC1A5AB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A49CCAF-A78F-DB35-C5FC-210551882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B8F2D92-A89F-9173-4ED5-D82B6459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51CC-3750-43A7-AEDE-7C39F89E9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9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38A31C9F-6DE2-7456-4B3B-ED80C63CB4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E2A"/>
              </a:gs>
              <a:gs pos="100000">
                <a:srgbClr val="001B50"/>
              </a:gs>
              <a:gs pos="32000">
                <a:srgbClr val="001B50"/>
              </a:gs>
              <a:gs pos="87000">
                <a:srgbClr val="001B50"/>
              </a:gs>
              <a:gs pos="100000">
                <a:srgbClr val="000E2A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Pessoa segurando uma caixa de papelão&#10;&#10;Descrição gerada automaticamente com confiança média">
            <a:extLst>
              <a:ext uri="{FF2B5EF4-FFF2-40B4-BE49-F238E27FC236}">
                <a16:creationId xmlns:a16="http://schemas.microsoft.com/office/drawing/2014/main" xmlns="" id="{5C46588F-8F66-96C9-2BCA-031C2FCA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0476" cy="6857143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xmlns="" id="{FF902BB3-02B2-5F4F-1252-5B72E5F0038D}"/>
              </a:ext>
            </a:extLst>
          </p:cNvPr>
          <p:cNvSpPr/>
          <p:nvPr/>
        </p:nvSpPr>
        <p:spPr>
          <a:xfrm>
            <a:off x="8229600" y="4648199"/>
            <a:ext cx="2886074" cy="90487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Analisar</a:t>
            </a:r>
          </a:p>
        </p:txBody>
      </p:sp>
      <p:pic>
        <p:nvPicPr>
          <p:cNvPr id="19" name="Imagem 18" descr="Uma imagem contendo Logotipo&#10;&#10;Descrição gerada automaticamente">
            <a:extLst>
              <a:ext uri="{FF2B5EF4-FFF2-40B4-BE49-F238E27FC236}">
                <a16:creationId xmlns:a16="http://schemas.microsoft.com/office/drawing/2014/main" xmlns="" id="{0813F0B8-F500-5F55-5B88-1597D6C74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90500"/>
            <a:ext cx="1390650" cy="1390650"/>
          </a:xfrm>
          <a:prstGeom prst="rect">
            <a:avLst/>
          </a:prstGeom>
        </p:spPr>
      </p:pic>
      <p:pic>
        <p:nvPicPr>
          <p:cNvPr id="22" name="Gráfico 21" descr="Cursor com preenchimento sólido">
            <a:extLst>
              <a:ext uri="{FF2B5EF4-FFF2-40B4-BE49-F238E27FC236}">
                <a16:creationId xmlns:a16="http://schemas.microsoft.com/office/drawing/2014/main" xmlns="" id="{B3FF4E5C-F74A-238C-7318-15D8A162A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61726" y="52909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8BA19FD5-5738-35AD-F1A2-3E378D2EB4CB}"/>
              </a:ext>
            </a:extLst>
          </p:cNvPr>
          <p:cNvSpPr txBox="1"/>
          <p:nvPr/>
        </p:nvSpPr>
        <p:spPr>
          <a:xfrm>
            <a:off x="3041248" y="3270377"/>
            <a:ext cx="615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AD7D437E-0866-E3F9-3346-DF9393D9DD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E2A"/>
              </a:gs>
              <a:gs pos="100000">
                <a:srgbClr val="001B50"/>
              </a:gs>
              <a:gs pos="32000">
                <a:srgbClr val="001B50"/>
              </a:gs>
              <a:gs pos="87000">
                <a:srgbClr val="001B50"/>
              </a:gs>
              <a:gs pos="100000">
                <a:srgbClr val="000E2A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Pessoa segurando uma caixa de papelão&#10;&#10;Descrição gerada automaticamente com confiança média">
            <a:extLst>
              <a:ext uri="{FF2B5EF4-FFF2-40B4-BE49-F238E27FC236}">
                <a16:creationId xmlns:a16="http://schemas.microsoft.com/office/drawing/2014/main" xmlns="" id="{D93C1329-A406-5FE2-A9EA-7B32353C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83" y="857"/>
            <a:ext cx="12629372" cy="6857143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xmlns="" id="{99EC699F-2AAF-DCBE-1C1D-F74576877689}"/>
              </a:ext>
            </a:extLst>
          </p:cNvPr>
          <p:cNvSpPr/>
          <p:nvPr/>
        </p:nvSpPr>
        <p:spPr>
          <a:xfrm>
            <a:off x="7605346" y="-23955"/>
            <a:ext cx="4711061" cy="7021913"/>
          </a:xfrm>
          <a:prstGeom prst="roundRect">
            <a:avLst>
              <a:gd name="adj" fmla="val 1748"/>
            </a:avLst>
          </a:prstGeom>
          <a:solidFill>
            <a:srgbClr val="001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8ABF7C57-4A50-198A-810F-26BFA0C191C3}"/>
              </a:ext>
            </a:extLst>
          </p:cNvPr>
          <p:cNvSpPr/>
          <p:nvPr/>
        </p:nvSpPr>
        <p:spPr>
          <a:xfrm>
            <a:off x="155008" y="531845"/>
            <a:ext cx="7212946" cy="5896948"/>
          </a:xfrm>
          <a:prstGeom prst="roundRect">
            <a:avLst>
              <a:gd name="adj" fmla="val 1748"/>
            </a:avLst>
          </a:prstGeom>
          <a:gradFill>
            <a:gsLst>
              <a:gs pos="100000">
                <a:schemeClr val="bg1">
                  <a:alpha val="67000"/>
                </a:schemeClr>
              </a:gs>
              <a:gs pos="0">
                <a:schemeClr val="accent1">
                  <a:lumMod val="5000"/>
                  <a:lumOff val="95000"/>
                  <a:alpha val="94000"/>
                </a:schemeClr>
              </a:gs>
              <a:gs pos="92000">
                <a:schemeClr val="bg1">
                  <a:lumMod val="95000"/>
                  <a:alpha val="72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2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8B692F9D-309D-0506-C90B-E71828F59AA9}"/>
              </a:ext>
            </a:extLst>
          </p:cNvPr>
          <p:cNvSpPr/>
          <p:nvPr/>
        </p:nvSpPr>
        <p:spPr>
          <a:xfrm>
            <a:off x="301958" y="691235"/>
            <a:ext cx="6881357" cy="913630"/>
          </a:xfrm>
          <a:prstGeom prst="roundRect">
            <a:avLst>
              <a:gd name="adj" fmla="val 4412"/>
            </a:avLst>
          </a:prstGeom>
          <a:solidFill>
            <a:srgbClr val="001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1380AD3A-4CD1-C6F0-DE38-EE3E19C9F6A2}"/>
              </a:ext>
            </a:extLst>
          </p:cNvPr>
          <p:cNvSpPr/>
          <p:nvPr/>
        </p:nvSpPr>
        <p:spPr>
          <a:xfrm>
            <a:off x="301957" y="4342145"/>
            <a:ext cx="6881357" cy="1928393"/>
          </a:xfrm>
          <a:prstGeom prst="roundRect">
            <a:avLst>
              <a:gd name="adj" fmla="val 5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00893D97-C951-646A-BC76-94938931165F}"/>
              </a:ext>
            </a:extLst>
          </p:cNvPr>
          <p:cNvSpPr/>
          <p:nvPr/>
        </p:nvSpPr>
        <p:spPr>
          <a:xfrm>
            <a:off x="301958" y="1861126"/>
            <a:ext cx="6881357" cy="2117259"/>
          </a:xfrm>
          <a:prstGeom prst="roundRect">
            <a:avLst>
              <a:gd name="adj" fmla="val 5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561597D3-5D48-87D9-ECF3-51CDCFE8F960}"/>
              </a:ext>
            </a:extLst>
          </p:cNvPr>
          <p:cNvSpPr txBox="1"/>
          <p:nvPr/>
        </p:nvSpPr>
        <p:spPr>
          <a:xfrm>
            <a:off x="7728812" y="65335"/>
            <a:ext cx="496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Detalhamento categoria e produto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B00868DF-F7FB-B14B-7620-5BAE2A8D2187}"/>
              </a:ext>
            </a:extLst>
          </p:cNvPr>
          <p:cNvSpPr txBox="1"/>
          <p:nvPr/>
        </p:nvSpPr>
        <p:spPr>
          <a:xfrm>
            <a:off x="7763980" y="256098"/>
            <a:ext cx="496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Considerando  compra líquida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EE272874-5E69-1B19-848F-22B758A2D3FE}"/>
              </a:ext>
            </a:extLst>
          </p:cNvPr>
          <p:cNvSpPr txBox="1"/>
          <p:nvPr/>
        </p:nvSpPr>
        <p:spPr>
          <a:xfrm>
            <a:off x="301959" y="65335"/>
            <a:ext cx="496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Análise de Suprimentos da MC </a:t>
            </a:r>
            <a:r>
              <a:rPr lang="pt-BR" sz="1400" b="1" dirty="0" err="1">
                <a:solidFill>
                  <a:schemeClr val="bg1"/>
                </a:solidFill>
              </a:rPr>
              <a:t>Foods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23DBD3C7-F4D1-1ACB-F085-9824975DDF4E}"/>
              </a:ext>
            </a:extLst>
          </p:cNvPr>
          <p:cNvSpPr txBox="1"/>
          <p:nvPr/>
        </p:nvSpPr>
        <p:spPr>
          <a:xfrm>
            <a:off x="301958" y="256098"/>
            <a:ext cx="496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Time de Inteligência de dados.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C2FA10F6-996E-09FC-FC80-595FA82C3347}"/>
              </a:ext>
            </a:extLst>
          </p:cNvPr>
          <p:cNvSpPr/>
          <p:nvPr/>
        </p:nvSpPr>
        <p:spPr>
          <a:xfrm>
            <a:off x="7798775" y="545074"/>
            <a:ext cx="4280657" cy="3433311"/>
          </a:xfrm>
          <a:prstGeom prst="roundRect">
            <a:avLst>
              <a:gd name="adj" fmla="val 1748"/>
            </a:avLst>
          </a:prstGeom>
          <a:gradFill>
            <a:gsLst>
              <a:gs pos="100000">
                <a:schemeClr val="bg1">
                  <a:alpha val="67000"/>
                </a:schemeClr>
              </a:gs>
              <a:gs pos="0">
                <a:schemeClr val="accent1">
                  <a:lumMod val="5000"/>
                  <a:lumOff val="95000"/>
                  <a:alpha val="94000"/>
                </a:schemeClr>
              </a:gs>
              <a:gs pos="92000">
                <a:schemeClr val="bg1">
                  <a:lumMod val="95000"/>
                  <a:alpha val="72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2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xmlns="" id="{37F4E54A-E6E4-0070-0D8C-3600236A1258}"/>
              </a:ext>
            </a:extLst>
          </p:cNvPr>
          <p:cNvSpPr/>
          <p:nvPr/>
        </p:nvSpPr>
        <p:spPr>
          <a:xfrm>
            <a:off x="7798775" y="4342146"/>
            <a:ext cx="4280656" cy="1970780"/>
          </a:xfrm>
          <a:prstGeom prst="roundRect">
            <a:avLst>
              <a:gd name="adj" fmla="val 1748"/>
            </a:avLst>
          </a:prstGeom>
          <a:gradFill>
            <a:gsLst>
              <a:gs pos="100000">
                <a:schemeClr val="bg1">
                  <a:alpha val="67000"/>
                </a:schemeClr>
              </a:gs>
              <a:gs pos="0">
                <a:schemeClr val="accent1">
                  <a:lumMod val="5000"/>
                  <a:lumOff val="95000"/>
                  <a:alpha val="94000"/>
                </a:schemeClr>
              </a:gs>
              <a:gs pos="92000">
                <a:schemeClr val="bg1">
                  <a:lumMod val="95000"/>
                  <a:alpha val="72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2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783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21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suporte L</dc:creator>
  <cp:lastModifiedBy>Felipe Silva</cp:lastModifiedBy>
  <cp:revision>1</cp:revision>
  <dcterms:created xsi:type="dcterms:W3CDTF">2023-11-16T21:05:50Z</dcterms:created>
  <dcterms:modified xsi:type="dcterms:W3CDTF">2024-08-13T00:07:29Z</dcterms:modified>
</cp:coreProperties>
</file>