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4"/>
  </p:notesMasterIdLst>
  <p:sldIdLst>
    <p:sldId id="259" r:id="rId3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5"/>
      <p:bold r:id="rId6"/>
      <p:italic r:id="rId7"/>
      <p:boldItalic r:id="rId8"/>
    </p:embeddedFont>
    <p:embeddedFont>
      <p:font typeface="Helvetica Neue Light" panose="02000403000000020004" pitchFamily="2" charset="0"/>
      <p:regular r:id="rId9"/>
      <p:bold r:id="rId10"/>
      <p:italic r:id="rId11"/>
      <p:boldItalic r:id="rId12"/>
    </p:embeddedFont>
    <p:embeddedFont>
      <p:font typeface="Montserrat" pitchFamily="2" charset="77"/>
      <p:regular r:id="rId13"/>
      <p:bold r:id="rId14"/>
      <p:italic r:id="rId15"/>
      <p:boldItalic r:id="rId16"/>
    </p:embeddedFont>
    <p:embeddedFont>
      <p:font typeface="Work Sans" pitchFamily="2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66290B-F933-4324-917B-9179714632A9}">
  <a:tblStyle styleId="{7866290B-F933-4324-917B-9179714632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19"/>
    <p:restoredTop sz="94621"/>
  </p:normalViewPr>
  <p:slideViewPr>
    <p:cSldViewPr snapToGrid="0">
      <p:cViewPr varScale="1">
        <p:scale>
          <a:sx n="115" d="100"/>
          <a:sy n="115" d="100"/>
        </p:scale>
        <p:origin x="208" y="6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2.fntdata"/><Relationship Id="rId20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openxmlformats.org/officeDocument/2006/relationships/tableStyles" Target="tableStyles.xml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theme" Target="theme/theme1.xml"/><Relationship Id="rId10" Type="http://schemas.openxmlformats.org/officeDocument/2006/relationships/font" Target="fonts/font6.fntdata"/><Relationship Id="rId19" Type="http://schemas.openxmlformats.org/officeDocument/2006/relationships/font" Target="fonts/font1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010f4d9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010f4d9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sous-titr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e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>
            <a:spLocks noGrp="1"/>
          </p:cNvSpPr>
          <p:nvPr>
            <p:ph type="pic" idx="2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38125" y="3567113"/>
            <a:ext cx="8667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238125" y="4291013"/>
            <a:ext cx="8667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Centré">
  <p:cSld name="Titre - Centré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e">
  <p:cSld name="Photo - Vertica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619125" y="357188"/>
            <a:ext cx="38337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619125" y="2447925"/>
            <a:ext cx="3833700" cy="2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Haut">
  <p:cSld name="Titre - Hau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puces">
  <p:cSld name="Titre et puce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, puces et photo">
  <p:cSld name="Titre, puces et pho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>
            <a:spLocks noGrp="1"/>
          </p:cNvSpPr>
          <p:nvPr>
            <p:ph type="pic" idx="2"/>
          </p:nvPr>
        </p:nvSpPr>
        <p:spPr>
          <a:xfrm>
            <a:off x="4938713" y="1181100"/>
            <a:ext cx="35718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38337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ces">
  <p:cSld name="Puce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 photos">
  <p:cSld name="3 photo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5910263" y="2643188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>
            <a:spLocks noGrp="1"/>
          </p:cNvSpPr>
          <p:nvPr>
            <p:ph type="pic" idx="3"/>
          </p:nvPr>
        </p:nvSpPr>
        <p:spPr>
          <a:xfrm>
            <a:off x="5910263" y="423863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9" name="Google Shape;89;p22"/>
          <p:cNvSpPr>
            <a:spLocks noGrp="1"/>
          </p:cNvSpPr>
          <p:nvPr>
            <p:ph type="pic" idx="4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">
  <p:cSld name="Cita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2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Google Shape;125;p29"/>
          <p:cNvGraphicFramePr/>
          <p:nvPr>
            <p:extLst>
              <p:ext uri="{D42A27DB-BD31-4B8C-83A1-F6EECF244321}">
                <p14:modId xmlns:p14="http://schemas.microsoft.com/office/powerpoint/2010/main" val="4019119648"/>
              </p:ext>
            </p:extLst>
          </p:nvPr>
        </p:nvGraphicFramePr>
        <p:xfrm>
          <a:off x="105670" y="397920"/>
          <a:ext cx="8932659" cy="4961120"/>
        </p:xfrm>
        <a:graphic>
          <a:graphicData uri="http://schemas.openxmlformats.org/drawingml/2006/table">
            <a:tbl>
              <a:tblPr>
                <a:noFill/>
                <a:tableStyleId>{7866290B-F933-4324-917B-9179714632A9}</a:tableStyleId>
              </a:tblPr>
              <a:tblGrid>
                <a:gridCol w="189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3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target?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9300">
                <a:tc>
                  <a:txBody>
                    <a:bodyPr/>
                    <a:lstStyle/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change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: I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want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to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make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a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contribution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to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society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at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large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cs typeface="Arial"/>
                          <a:sym typeface="Arial"/>
                        </a:rPr>
                        <a:t> </a:t>
                      </a:r>
                    </a:p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cs typeface="Arial"/>
                          <a:sym typeface="Arial"/>
                        </a:rPr>
                        <a:t>Community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cs typeface="Arial"/>
                          <a:sym typeface="Arial"/>
                        </a:rPr>
                        <a:t>: I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cs typeface="Arial"/>
                          <a:sym typeface="Arial"/>
                        </a:rPr>
                        <a:t>want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cs typeface="Arial"/>
                          <a:sym typeface="Arial"/>
                        </a:rPr>
                        <a:t>my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cs typeface="Arial"/>
                          <a:sym typeface="Arial"/>
                        </a:rPr>
                        <a:t>work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cs typeface="Arial"/>
                          <a:sym typeface="Arial"/>
                        </a:rPr>
                        <a:t>to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cs typeface="Arial"/>
                          <a:sym typeface="Arial"/>
                        </a:rPr>
                        <a:t> be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cs typeface="Arial"/>
                          <a:sym typeface="Arial"/>
                        </a:rPr>
                        <a:t>of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cs typeface="Arial"/>
                          <a:sym typeface="Arial"/>
                        </a:rPr>
                        <a:t>direct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cs typeface="Arial"/>
                          <a:sym typeface="Arial"/>
                        </a:rPr>
                        <a:t> Benefit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cs typeface="Arial"/>
                          <a:sym typeface="Arial"/>
                        </a:rPr>
                        <a:t>to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cs typeface="Arial"/>
                          <a:sym typeface="Arial"/>
                        </a:rPr>
                        <a:t>the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cs typeface="Arial"/>
                          <a:sym typeface="Arial"/>
                        </a:rPr>
                        <a:t>community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cs typeface="Arial"/>
                          <a:sym typeface="Arial"/>
                        </a:rPr>
                        <a:t> in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cs typeface="Arial"/>
                          <a:sym typeface="Arial"/>
                        </a:rPr>
                        <a:t>which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cs typeface="Arial"/>
                          <a:sym typeface="Arial"/>
                        </a:rPr>
                        <a:t> I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cs typeface="Arial"/>
                          <a:sym typeface="Arial"/>
                        </a:rPr>
                        <a:t>live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b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lang="es-ES"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cs typeface="Arial"/>
                        <a:sym typeface="Arial"/>
                      </a:endParaRPr>
                    </a:p>
                    <a:p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b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</a:br>
                      <a:endParaRPr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Arial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Logical</a:t>
                      </a:r>
                      <a:endParaRPr lang="es-ES"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Empathetic</a:t>
                      </a:r>
                      <a:endParaRPr lang="es-ES"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Honect</a:t>
                      </a:r>
                      <a:endParaRPr lang="es-ES"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Adaptable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Balanced</a:t>
                      </a:r>
                      <a:endParaRPr lang="es-ES"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lvl="0"/>
                      <a:endParaRPr lang="es-ES"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- HR Managers</a:t>
                      </a:r>
                    </a:p>
                    <a:p>
                      <a:pPr lvl="0"/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Ceo´s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Startups</a:t>
                      </a:r>
                    </a:p>
                    <a:p>
                      <a:pPr lvl="0"/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Recruiters</a:t>
                      </a:r>
                      <a:endParaRPr lang="es-ES"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s-ES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LinkedIn</a:t>
                      </a: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s-ES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Medium </a:t>
                      </a:r>
                      <a:r>
                        <a:rPr lang="es-ES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for</a:t>
                      </a:r>
                      <a:r>
                        <a:rPr lang="es-ES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content</a:t>
                      </a:r>
                      <a:r>
                        <a:rPr lang="es-ES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posting</a:t>
                      </a:r>
                      <a:endParaRPr lang="es-ES"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  <a:tabLst/>
                        <a:defRPr/>
                      </a:pPr>
                      <a:r>
                        <a:rPr lang="es-ES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CV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</a:t>
                      </a:r>
                      <a:endParaRPr sz="800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6450"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s-ES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Communicating</a:t>
                      </a:r>
                      <a:r>
                        <a:rPr lang="es-ES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verbally</a:t>
                      </a:r>
                      <a:endParaRPr lang="es-ES"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s-ES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Solving</a:t>
                      </a:r>
                      <a:r>
                        <a:rPr lang="es-ES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problems</a:t>
                      </a:r>
                      <a:endParaRPr lang="es-ES"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s-ES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Making</a:t>
                      </a:r>
                      <a:r>
                        <a:rPr lang="es-ES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deciosions</a:t>
                      </a:r>
                      <a:endParaRPr lang="es-ES"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s-ES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Analysing</a:t>
                      </a:r>
                      <a:r>
                        <a:rPr lang="es-ES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ideas&amp;data</a:t>
                      </a:r>
                      <a:endParaRPr lang="es-ES"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endParaRPr lang="es-ES"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Arial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- On September/ October have totally updated and attractive </a:t>
                      </a:r>
                      <a:r>
                        <a:rPr lang="en-U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linkedin</a:t>
                      </a: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profile and </a:t>
                      </a:r>
                      <a:r>
                        <a:rPr lang="en-U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aply</a:t>
                      </a: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to some jobs and begin with some interview.</a:t>
                      </a:r>
                      <a:endParaRPr lang="es-ES"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I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help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increase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sales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to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companies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as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well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as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make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them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more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profitable</a:t>
                      </a:r>
                      <a:endParaRPr lang="es-ES"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I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seek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to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work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with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data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that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can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improve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companies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and,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if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possible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improve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people's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lives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cs typeface="Arial"/>
                          <a:sym typeface="Arial"/>
                        </a:rPr>
                        <a:t> </a:t>
                      </a:r>
                      <a:endParaRPr lang="es-ES"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6" name="Google Shape;1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9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sz="2300" b="1" dirty="0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300" b="1" dirty="0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Macintosh PowerPoint</Application>
  <PresentationFormat>Presentación en pantalla (16:9)</PresentationFormat>
  <Paragraphs>41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Montserrat</vt:lpstr>
      <vt:lpstr>Work Sans</vt:lpstr>
      <vt:lpstr>Arial</vt:lpstr>
      <vt:lpstr>Helvetica Neue</vt:lpstr>
      <vt:lpstr>Helvetica Neue Light</vt:lpstr>
      <vt:lpstr>Simple Light</vt:lpstr>
      <vt:lpstr>White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federico garcia ochoa</cp:lastModifiedBy>
  <cp:revision>1</cp:revision>
  <dcterms:modified xsi:type="dcterms:W3CDTF">2022-07-19T10:38:20Z</dcterms:modified>
</cp:coreProperties>
</file>