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087AC-4B6E-8540-8A6A-51C5F07ABF34}" type="datetimeFigureOut">
              <a:rPr lang="es-ES" smtClean="0"/>
              <a:t>8/4/22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9D1F-F650-9B47-8D14-DFBF30CB55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6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69D1F-F650-9B47-8D14-DFBF30CB558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30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69D1F-F650-9B47-8D14-DFBF30CB558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11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69D1F-F650-9B47-8D14-DFBF30CB558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8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2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2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26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4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2ECB-586E-C648-AF80-DE75EE993BB4}" type="datetimeFigureOut">
              <a:rPr lang="es-ES" smtClean="0"/>
              <a:t>8/4/22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FD06E8-9C73-E141-B4F8-0323BBA9864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oner &amp; Co. | Washington Dulles Real Estate Group | LinkedIn">
            <a:extLst>
              <a:ext uri="{FF2B5EF4-FFF2-40B4-BE49-F238E27FC236}">
                <a16:creationId xmlns:a16="http://schemas.microsoft.com/office/drawing/2014/main" id="{B0481CDD-29CD-D349-8C92-C9454C47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13" y="245324"/>
            <a:ext cx="3183675" cy="31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90E96-6496-F14E-99C0-26752229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CLEANING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F10F8-CC0E-0941-9C24-7583A0C1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CREATE NEW COL RENOVATED INSTEAD YR_RENOVATED</a:t>
            </a:r>
          </a:p>
          <a:p>
            <a:r>
              <a:rPr lang="es-ES" dirty="0"/>
              <a:t>DROP COLS: DATE, LONGITUDE, LATITUDE</a:t>
            </a:r>
          </a:p>
          <a:p>
            <a:r>
              <a:rPr lang="es-ES" dirty="0"/>
              <a:t>CHANGE TYPE OF COL ZIPCODE AS AN OBJECT</a:t>
            </a:r>
          </a:p>
          <a:p>
            <a:r>
              <a:rPr lang="es-ES" dirty="0"/>
              <a:t>CREATE THREE DATAFRAMES (DISCRETE, CONTINUOUS AND CATEGORICAL)</a:t>
            </a:r>
          </a:p>
          <a:p>
            <a:r>
              <a:rPr lang="es-ES" dirty="0"/>
              <a:t>REMOVE OUTLIERS (BEDROOMS, BATHROOMS, SQFT_BASEMENT, CONDITION)</a:t>
            </a:r>
          </a:p>
          <a:p>
            <a:r>
              <a:rPr lang="es-ES" dirty="0"/>
              <a:t>NEW LEN: 21.494</a:t>
            </a:r>
          </a:p>
        </p:txBody>
      </p:sp>
    </p:spTree>
    <p:extLst>
      <p:ext uri="{BB962C8B-B14F-4D97-AF65-F5344CB8AC3E}">
        <p14:creationId xmlns:p14="http://schemas.microsoft.com/office/powerpoint/2010/main" val="302716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4A77-AAB7-5A45-82B7-1202DED0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45F6B-C518-EF4B-9205-666054C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Linear regresión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KNeighborsRegressor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3D9B89-9FF3-174A-AD66-D5A4FE5AA169}"/>
              </a:ext>
            </a:extLst>
          </p:cNvPr>
          <p:cNvSpPr txBox="1"/>
          <p:nvPr/>
        </p:nvSpPr>
        <p:spPr>
          <a:xfrm>
            <a:off x="3986213" y="2171701"/>
            <a:ext cx="238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R2 = 0.65 </a:t>
            </a:r>
          </a:p>
          <a:p>
            <a:r>
              <a:rPr lang="es-ES" dirty="0"/>
              <a:t>RMSE = 207918.86 MSE= 43230252705.07 MAE = 136525.68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D9F5EB-5B98-2340-833F-1ADA03F3B7EE}"/>
              </a:ext>
            </a:extLst>
          </p:cNvPr>
          <p:cNvSpPr txBox="1"/>
          <p:nvPr/>
        </p:nvSpPr>
        <p:spPr>
          <a:xfrm>
            <a:off x="4138613" y="3924309"/>
            <a:ext cx="238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R2 = 0.52 </a:t>
            </a:r>
          </a:p>
          <a:p>
            <a:r>
              <a:rPr lang="es-ES" dirty="0"/>
              <a:t>R2 </a:t>
            </a:r>
            <a:r>
              <a:rPr lang="es-ES" dirty="0" err="1"/>
              <a:t>adjusted</a:t>
            </a:r>
            <a:r>
              <a:rPr lang="es-ES" dirty="0"/>
              <a:t> = 0.51 RMSE = 244682.52 MSE = 59869536257.77 MAE = 152514.59</a:t>
            </a:r>
          </a:p>
        </p:txBody>
      </p:sp>
    </p:spTree>
    <p:extLst>
      <p:ext uri="{BB962C8B-B14F-4D97-AF65-F5344CB8AC3E}">
        <p14:creationId xmlns:p14="http://schemas.microsoft.com/office/powerpoint/2010/main" val="129814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1F4B5-C226-7A42-83DB-69F1C7A5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Linear </a:t>
            </a:r>
            <a:r>
              <a:rPr lang="es-ES" dirty="0" err="1"/>
              <a:t>regresion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8BFFCE-A402-A04B-9CA8-FFFBAB21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5" y="1985962"/>
            <a:ext cx="4059238" cy="40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5D365-7046-BC42-B445-594E7135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5E95A-226D-3444-8EAD-70E3E851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1482"/>
            <a:ext cx="8463946" cy="58459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SELL RIGHT NOW SOME PROPERTIES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8822B96-F885-E345-87A6-1B2FFB73835D}"/>
              </a:ext>
            </a:extLst>
          </p:cNvPr>
          <p:cNvSpPr txBox="1">
            <a:spLocks/>
          </p:cNvSpPr>
          <p:nvPr/>
        </p:nvSpPr>
        <p:spPr>
          <a:xfrm>
            <a:off x="1451580" y="3011098"/>
            <a:ext cx="8463946" cy="5845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WAIT FOR INVEST IN NEW PROPERTIES BECAUSE NOW MARKET IS HIGH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20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92A1D-823E-4747-B823-338E9949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4" y="304765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14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DDD93-B96B-414F-A5E3-7C0CA07B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3039"/>
            <a:ext cx="9603275" cy="1049235"/>
          </a:xfrm>
        </p:spPr>
        <p:txBody>
          <a:bodyPr/>
          <a:lstStyle/>
          <a:p>
            <a:r>
              <a:rPr lang="es-ES" dirty="0"/>
              <a:t>LOCATION OF OUR PROPERTIES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F1B911-A98E-7446-B0BF-209424D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8" y="1857374"/>
            <a:ext cx="6189507" cy="411345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0740794-5208-F248-97A2-7A5AD6A48C61}"/>
              </a:ext>
            </a:extLst>
          </p:cNvPr>
          <p:cNvSpPr txBox="1"/>
          <p:nvPr/>
        </p:nvSpPr>
        <p:spPr>
          <a:xfrm>
            <a:off x="7550493" y="4921100"/>
            <a:ext cx="33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AVG PRICE OF PROPERTIES: </a:t>
            </a:r>
            <a:r>
              <a:rPr lang="es-ES" dirty="0">
                <a:solidFill>
                  <a:srgbClr val="FF0000"/>
                </a:solidFill>
              </a:rPr>
              <a:t>540.311,32$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4F807C-35C5-A445-9D64-0AE6A122D1B3}"/>
              </a:ext>
            </a:extLst>
          </p:cNvPr>
          <p:cNvSpPr txBox="1"/>
          <p:nvPr/>
        </p:nvSpPr>
        <p:spPr>
          <a:xfrm>
            <a:off x="7413520" y="2375022"/>
            <a:ext cx="33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	TOTAL PROPERTIES: 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21.596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937A289-91EE-B547-A90B-27504FD36D8D}"/>
              </a:ext>
            </a:extLst>
          </p:cNvPr>
          <p:cNvSpPr txBox="1"/>
          <p:nvPr/>
        </p:nvSpPr>
        <p:spPr>
          <a:xfrm>
            <a:off x="7702893" y="3499351"/>
            <a:ext cx="33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HERITAGE VALUE: </a:t>
            </a:r>
            <a:r>
              <a:rPr lang="es-ES" dirty="0">
                <a:solidFill>
                  <a:srgbClr val="FF0000"/>
                </a:solidFill>
              </a:rPr>
              <a:t>116.685.631.98$</a:t>
            </a:r>
          </a:p>
        </p:txBody>
      </p:sp>
    </p:spTree>
    <p:extLst>
      <p:ext uri="{BB962C8B-B14F-4D97-AF65-F5344CB8AC3E}">
        <p14:creationId xmlns:p14="http://schemas.microsoft.com/office/powerpoint/2010/main" val="2995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14F4B-8E52-684C-8A16-05347E9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0B119-83AA-5341-9B9D-626D8C22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INCREASE Nª OF TRANSACTIONS</a:t>
            </a:r>
          </a:p>
          <a:p>
            <a:r>
              <a:rPr lang="es-ES" dirty="0"/>
              <a:t>INCREASE MEDIAN HOME PRICE</a:t>
            </a:r>
          </a:p>
          <a:p>
            <a:r>
              <a:rPr lang="es-ES" dirty="0"/>
              <a:t>INCREASE NET REVENUE</a:t>
            </a:r>
          </a:p>
          <a:p>
            <a:r>
              <a:rPr lang="es-ES" dirty="0"/>
              <a:t>INCREASE ANNUAL PROFIT</a:t>
            </a:r>
          </a:p>
        </p:txBody>
      </p:sp>
    </p:spTree>
    <p:extLst>
      <p:ext uri="{BB962C8B-B14F-4D97-AF65-F5344CB8AC3E}">
        <p14:creationId xmlns:p14="http://schemas.microsoft.com/office/powerpoint/2010/main" val="12192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15EC72-1C64-CC4B-950B-0439BD90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39" y="0"/>
            <a:ext cx="9838481" cy="60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833E5F-622F-0245-A9A3-0E5A98B7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50" y="1469985"/>
            <a:ext cx="12260950" cy="38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512A-9057-D84C-97B9-73873142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FEATURES MOST EXPENSIVE PROPERTIES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40484-AC82-0B46-9A5D-31766929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7-8 BEDROOMS</a:t>
            </a:r>
          </a:p>
          <a:p>
            <a:r>
              <a:rPr lang="es-ES" dirty="0"/>
              <a:t>4-5 CONDITION</a:t>
            </a:r>
          </a:p>
          <a:p>
            <a:r>
              <a:rPr lang="es-ES" dirty="0"/>
              <a:t>12-13 GRADE</a:t>
            </a:r>
          </a:p>
          <a:p>
            <a:r>
              <a:rPr lang="es-ES" dirty="0"/>
              <a:t>2,5-3,5 FLOORS</a:t>
            </a:r>
          </a:p>
          <a:p>
            <a:r>
              <a:rPr lang="es-ES" dirty="0"/>
              <a:t>GREATER NUMBER OF BATHS</a:t>
            </a:r>
          </a:p>
          <a:p>
            <a:r>
              <a:rPr lang="es-ES" dirty="0"/>
              <a:t>PROPERTIES BUILT IN LAST YEARS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0F65F1-5F29-BE49-9FCE-682303FECBDC}"/>
              </a:ext>
            </a:extLst>
          </p:cNvPr>
          <p:cNvSpPr txBox="1"/>
          <p:nvPr/>
        </p:nvSpPr>
        <p:spPr>
          <a:xfrm>
            <a:off x="8113852" y="2551837"/>
            <a:ext cx="201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PROPERTIES WITH </a:t>
            </a:r>
            <a:r>
              <a:rPr lang="es-ES" b="1" dirty="0">
                <a:solidFill>
                  <a:srgbClr val="FF0000"/>
                </a:solidFill>
              </a:rPr>
              <a:t>3-4 BEDROOMS </a:t>
            </a:r>
            <a:r>
              <a:rPr lang="es-ES" dirty="0"/>
              <a:t>ARE THE MOST DEMANDED</a:t>
            </a:r>
          </a:p>
        </p:txBody>
      </p:sp>
    </p:spTree>
    <p:extLst>
      <p:ext uri="{BB962C8B-B14F-4D97-AF65-F5344CB8AC3E}">
        <p14:creationId xmlns:p14="http://schemas.microsoft.com/office/powerpoint/2010/main" val="3108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E2203-4B69-0C48-AC0E-C99AB594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68E2A-A5F6-9946-B5E2-890FF796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LARGEST PROPERTIES GIVE US HIGHER PROFIT</a:t>
            </a:r>
          </a:p>
          <a:p>
            <a:r>
              <a:rPr lang="es-ES" dirty="0"/>
              <a:t>PROPERTIES WITH MEDIUM SIZE (3-4 BEDROOMS) ARE BETTER TO SELL</a:t>
            </a:r>
          </a:p>
          <a:p>
            <a:r>
              <a:rPr lang="es-ES" dirty="0"/>
              <a:t>SMALLEST PROPERTIES ARE NOT PROFITABLE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AFCFE04-0B8D-8B48-95D9-EDF630CE741E}"/>
              </a:ext>
            </a:extLst>
          </p:cNvPr>
          <p:cNvSpPr txBox="1">
            <a:spLocks/>
          </p:cNvSpPr>
          <p:nvPr/>
        </p:nvSpPr>
        <p:spPr>
          <a:xfrm>
            <a:off x="3686174" y="3824341"/>
            <a:ext cx="5611209" cy="18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INVEST IN A FEW LARGE PROPERTIES</a:t>
            </a:r>
          </a:p>
          <a:p>
            <a:r>
              <a:rPr lang="es-ES" dirty="0">
                <a:solidFill>
                  <a:srgbClr val="FF0000"/>
                </a:solidFill>
              </a:rPr>
              <a:t>INVEST HEAVY IN MID-SIZE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31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ython Books: la lista definitiva de libros gratis para  desarrolladores que quieren aprender Python">
            <a:extLst>
              <a:ext uri="{FF2B5EF4-FFF2-40B4-BE49-F238E27FC236}">
                <a16:creationId xmlns:a16="http://schemas.microsoft.com/office/drawing/2014/main" id="{AE883406-0BAA-754E-8A84-53803452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0"/>
            <a:ext cx="9701211" cy="61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D5F6-487C-D84C-8279-677A65DA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ANALYSE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B8E16-BA4C-7442-BF24-66FFF525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 (21596)</a:t>
            </a:r>
          </a:p>
          <a:p>
            <a:r>
              <a:rPr lang="es-ES" dirty="0"/>
              <a:t>INFO( NUMERICALES EXCEPT THE DATE)</a:t>
            </a:r>
          </a:p>
          <a:p>
            <a:r>
              <a:rPr lang="es-ES" dirty="0"/>
              <a:t>DESCRIBE (COUNT, MEAN, STD…)</a:t>
            </a:r>
          </a:p>
          <a:p>
            <a:r>
              <a:rPr lang="es-ES" dirty="0"/>
              <a:t>CHECK NAN VALUES (NON NAN VALUES)</a:t>
            </a:r>
          </a:p>
        </p:txBody>
      </p:sp>
    </p:spTree>
    <p:extLst>
      <p:ext uri="{BB962C8B-B14F-4D97-AF65-F5344CB8AC3E}">
        <p14:creationId xmlns:p14="http://schemas.microsoft.com/office/powerpoint/2010/main" val="163043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{038FCCE7-2925-E746-8BE2-545E28C44892}tf10001119</Template>
  <TotalTime>1295</TotalTime>
  <Words>240</Words>
  <Application>Microsoft Macintosh PowerPoint</Application>
  <PresentationFormat>Panorámica</PresentationFormat>
  <Paragraphs>58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Galería</vt:lpstr>
      <vt:lpstr>Presentación de PowerPoint</vt:lpstr>
      <vt:lpstr>LOCATION OF OUR PROPERTIES</vt:lpstr>
      <vt:lpstr>GOALS</vt:lpstr>
      <vt:lpstr>Presentación de PowerPoint</vt:lpstr>
      <vt:lpstr>Presentación de PowerPoint</vt:lpstr>
      <vt:lpstr>FEATURES MOST EXPENSIVE PROPERTIES</vt:lpstr>
      <vt:lpstr>CONCLUSIONS</vt:lpstr>
      <vt:lpstr>Presentación de PowerPoint</vt:lpstr>
      <vt:lpstr>ANALYSE DATA</vt:lpstr>
      <vt:lpstr>CLEANING DATA</vt:lpstr>
      <vt:lpstr>Comparing the Model </vt:lpstr>
      <vt:lpstr>Linear regresion model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garcia ochoa</dc:creator>
  <cp:lastModifiedBy>federico garcia ochoa</cp:lastModifiedBy>
  <cp:revision>2</cp:revision>
  <dcterms:created xsi:type="dcterms:W3CDTF">2022-04-08T13:39:48Z</dcterms:created>
  <dcterms:modified xsi:type="dcterms:W3CDTF">2022-04-09T11:15:17Z</dcterms:modified>
</cp:coreProperties>
</file>