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44C0E-3686-411F-B8D7-82E6A0D21D5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05F7F9-7C5D-4AE0-9689-DB8A8675F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Resources</a:t>
          </a:r>
        </a:p>
      </dgm:t>
    </dgm:pt>
    <dgm:pt modelId="{488A35CF-192D-4B32-B2E7-BCA00A97E9B4}" type="parTrans" cxnId="{2B4495B8-77BD-4518-A814-D1F3255836BB}">
      <dgm:prSet/>
      <dgm:spPr/>
      <dgm:t>
        <a:bodyPr/>
        <a:lstStyle/>
        <a:p>
          <a:endParaRPr lang="en-US"/>
        </a:p>
      </dgm:t>
    </dgm:pt>
    <dgm:pt modelId="{D8DC0C42-F603-48E8-9E6D-A486C8295E65}" type="sibTrans" cxnId="{2B4495B8-77BD-4518-A814-D1F3255836BB}">
      <dgm:prSet/>
      <dgm:spPr/>
      <dgm:t>
        <a:bodyPr/>
        <a:lstStyle/>
        <a:p>
          <a:endParaRPr lang="en-US"/>
        </a:p>
      </dgm:t>
    </dgm:pt>
    <dgm:pt modelId="{8BE52DE4-C8A0-43CB-9A81-D6F24174D8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Session methodology</a:t>
          </a:r>
        </a:p>
      </dgm:t>
    </dgm:pt>
    <dgm:pt modelId="{5CD3ED9F-E1FF-4F78-9BB2-FC37F45CF853}" type="parTrans" cxnId="{569EE012-38D9-4CAB-BCC2-6F161F00F96F}">
      <dgm:prSet/>
      <dgm:spPr/>
      <dgm:t>
        <a:bodyPr/>
        <a:lstStyle/>
        <a:p>
          <a:endParaRPr lang="en-US"/>
        </a:p>
      </dgm:t>
    </dgm:pt>
    <dgm:pt modelId="{E3CA8909-E794-4C48-A006-88CFB815815B}" type="sibTrans" cxnId="{569EE012-38D9-4CAB-BCC2-6F161F00F96F}">
      <dgm:prSet/>
      <dgm:spPr/>
      <dgm:t>
        <a:bodyPr/>
        <a:lstStyle/>
        <a:p>
          <a:endParaRPr lang="en-US"/>
        </a:p>
      </dgm:t>
    </dgm:pt>
    <dgm:pt modelId="{08E9EF21-7215-44FB-A620-10A4F3270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Chapter I discussion</a:t>
          </a:r>
        </a:p>
      </dgm:t>
    </dgm:pt>
    <dgm:pt modelId="{92C51610-3F81-494D-85CF-B5C84122CA61}" type="parTrans" cxnId="{CA5684CA-FE58-4CFA-A59C-325671C89F60}">
      <dgm:prSet/>
      <dgm:spPr/>
      <dgm:t>
        <a:bodyPr/>
        <a:lstStyle/>
        <a:p>
          <a:endParaRPr lang="en-US"/>
        </a:p>
      </dgm:t>
    </dgm:pt>
    <dgm:pt modelId="{3228E373-DF7A-4F0E-AC62-24385E9BE06B}" type="sibTrans" cxnId="{CA5684CA-FE58-4CFA-A59C-325671C89F60}">
      <dgm:prSet/>
      <dgm:spPr/>
      <dgm:t>
        <a:bodyPr/>
        <a:lstStyle/>
        <a:p>
          <a:endParaRPr lang="en-US"/>
        </a:p>
      </dgm:t>
    </dgm:pt>
    <dgm:pt modelId="{4011C74E-5BFC-4669-92EE-0567103B0D15}" type="pres">
      <dgm:prSet presAssocID="{C9544C0E-3686-411F-B8D7-82E6A0D21D51}" presName="root" presStyleCnt="0">
        <dgm:presLayoutVars>
          <dgm:dir/>
          <dgm:resizeHandles val="exact"/>
        </dgm:presLayoutVars>
      </dgm:prSet>
      <dgm:spPr/>
    </dgm:pt>
    <dgm:pt modelId="{809E930E-EC1E-4416-9DFC-21C0EFEA1178}" type="pres">
      <dgm:prSet presAssocID="{7D05F7F9-7C5D-4AE0-9689-DB8A8675F9C5}" presName="compNode" presStyleCnt="0"/>
      <dgm:spPr/>
    </dgm:pt>
    <dgm:pt modelId="{E107545A-ACAF-47B1-9AA6-A84E128EFA3D}" type="pres">
      <dgm:prSet presAssocID="{7D05F7F9-7C5D-4AE0-9689-DB8A8675F9C5}" presName="bgRect" presStyleLbl="bgShp" presStyleIdx="0" presStyleCnt="3"/>
      <dgm:spPr/>
    </dgm:pt>
    <dgm:pt modelId="{6F6FDE61-07E8-4D54-8018-3CDEFE18C9D0}" type="pres">
      <dgm:prSet presAssocID="{7D05F7F9-7C5D-4AE0-9689-DB8A8675F9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5DCF83-4541-433D-AED4-A878C4BB79BB}" type="pres">
      <dgm:prSet presAssocID="{7D05F7F9-7C5D-4AE0-9689-DB8A8675F9C5}" presName="spaceRect" presStyleCnt="0"/>
      <dgm:spPr/>
    </dgm:pt>
    <dgm:pt modelId="{194AFEA0-BBE7-4897-90AB-621F8AB1E3B4}" type="pres">
      <dgm:prSet presAssocID="{7D05F7F9-7C5D-4AE0-9689-DB8A8675F9C5}" presName="parTx" presStyleLbl="revTx" presStyleIdx="0" presStyleCnt="3">
        <dgm:presLayoutVars>
          <dgm:chMax val="0"/>
          <dgm:chPref val="0"/>
        </dgm:presLayoutVars>
      </dgm:prSet>
      <dgm:spPr/>
    </dgm:pt>
    <dgm:pt modelId="{DD2734AC-3E00-4370-A837-97616FC6F193}" type="pres">
      <dgm:prSet presAssocID="{D8DC0C42-F603-48E8-9E6D-A486C8295E65}" presName="sibTrans" presStyleCnt="0"/>
      <dgm:spPr/>
    </dgm:pt>
    <dgm:pt modelId="{5260E3D0-37C1-4BD4-9EDD-7671DE19775F}" type="pres">
      <dgm:prSet presAssocID="{8BE52DE4-C8A0-43CB-9A81-D6F24174D8A9}" presName="compNode" presStyleCnt="0"/>
      <dgm:spPr/>
    </dgm:pt>
    <dgm:pt modelId="{A14F6E9E-E71B-4FA4-99D9-F86D3B9D0AEB}" type="pres">
      <dgm:prSet presAssocID="{8BE52DE4-C8A0-43CB-9A81-D6F24174D8A9}" presName="bgRect" presStyleLbl="bgShp" presStyleIdx="1" presStyleCnt="3"/>
      <dgm:spPr/>
    </dgm:pt>
    <dgm:pt modelId="{1A74BD2E-D01A-4440-933C-B77679C1AEC1}" type="pres">
      <dgm:prSet presAssocID="{8BE52DE4-C8A0-43CB-9A81-D6F24174D8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32CE861-36AF-4109-801B-7B26AC83D6AB}" type="pres">
      <dgm:prSet presAssocID="{8BE52DE4-C8A0-43CB-9A81-D6F24174D8A9}" presName="spaceRect" presStyleCnt="0"/>
      <dgm:spPr/>
    </dgm:pt>
    <dgm:pt modelId="{D8558E00-9CD8-431E-9CD8-0670AD87D732}" type="pres">
      <dgm:prSet presAssocID="{8BE52DE4-C8A0-43CB-9A81-D6F24174D8A9}" presName="parTx" presStyleLbl="revTx" presStyleIdx="1" presStyleCnt="3">
        <dgm:presLayoutVars>
          <dgm:chMax val="0"/>
          <dgm:chPref val="0"/>
        </dgm:presLayoutVars>
      </dgm:prSet>
      <dgm:spPr/>
    </dgm:pt>
    <dgm:pt modelId="{D3EB2F5F-FB0E-4B6A-A696-E7F15110D0A9}" type="pres">
      <dgm:prSet presAssocID="{E3CA8909-E794-4C48-A006-88CFB815815B}" presName="sibTrans" presStyleCnt="0"/>
      <dgm:spPr/>
    </dgm:pt>
    <dgm:pt modelId="{3EE04C6A-BFF0-4E08-80F4-219A99BEF9DD}" type="pres">
      <dgm:prSet presAssocID="{08E9EF21-7215-44FB-A620-10A4F327048C}" presName="compNode" presStyleCnt="0"/>
      <dgm:spPr/>
    </dgm:pt>
    <dgm:pt modelId="{4D958903-5B09-4F5C-84F3-9E4D113ADC15}" type="pres">
      <dgm:prSet presAssocID="{08E9EF21-7215-44FB-A620-10A4F327048C}" presName="bgRect" presStyleLbl="bgShp" presStyleIdx="2" presStyleCnt="3"/>
      <dgm:spPr/>
    </dgm:pt>
    <dgm:pt modelId="{B1835A5B-5C0E-4874-A15C-F97DE6042B4C}" type="pres">
      <dgm:prSet presAssocID="{08E9EF21-7215-44FB-A620-10A4F32704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4AD7506-F90F-45B2-A7D8-EB6806384576}" type="pres">
      <dgm:prSet presAssocID="{08E9EF21-7215-44FB-A620-10A4F327048C}" presName="spaceRect" presStyleCnt="0"/>
      <dgm:spPr/>
    </dgm:pt>
    <dgm:pt modelId="{76D6EC0D-FF38-41B4-8786-08ED59FA6C24}" type="pres">
      <dgm:prSet presAssocID="{08E9EF21-7215-44FB-A620-10A4F32704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29B10F-1650-44CA-BF6D-13C52AC8D650}" type="presOf" srcId="{08E9EF21-7215-44FB-A620-10A4F327048C}" destId="{76D6EC0D-FF38-41B4-8786-08ED59FA6C24}" srcOrd="0" destOrd="0" presId="urn:microsoft.com/office/officeart/2018/2/layout/IconVerticalSolidList"/>
    <dgm:cxn modelId="{569EE012-38D9-4CAB-BCC2-6F161F00F96F}" srcId="{C9544C0E-3686-411F-B8D7-82E6A0D21D51}" destId="{8BE52DE4-C8A0-43CB-9A81-D6F24174D8A9}" srcOrd="1" destOrd="0" parTransId="{5CD3ED9F-E1FF-4F78-9BB2-FC37F45CF853}" sibTransId="{E3CA8909-E794-4C48-A006-88CFB815815B}"/>
    <dgm:cxn modelId="{6B8C8634-DA92-4F9A-B623-AE6EB1798B1A}" type="presOf" srcId="{C9544C0E-3686-411F-B8D7-82E6A0D21D51}" destId="{4011C74E-5BFC-4669-92EE-0567103B0D15}" srcOrd="0" destOrd="0" presId="urn:microsoft.com/office/officeart/2018/2/layout/IconVerticalSolidList"/>
    <dgm:cxn modelId="{79EEE552-482F-4783-A864-7A80D1291310}" type="presOf" srcId="{7D05F7F9-7C5D-4AE0-9689-DB8A8675F9C5}" destId="{194AFEA0-BBE7-4897-90AB-621F8AB1E3B4}" srcOrd="0" destOrd="0" presId="urn:microsoft.com/office/officeart/2018/2/layout/IconVerticalSolidList"/>
    <dgm:cxn modelId="{1BD9EDAB-623D-439C-BDBB-BD8BA4F85E56}" type="presOf" srcId="{8BE52DE4-C8A0-43CB-9A81-D6F24174D8A9}" destId="{D8558E00-9CD8-431E-9CD8-0670AD87D732}" srcOrd="0" destOrd="0" presId="urn:microsoft.com/office/officeart/2018/2/layout/IconVerticalSolidList"/>
    <dgm:cxn modelId="{2B4495B8-77BD-4518-A814-D1F3255836BB}" srcId="{C9544C0E-3686-411F-B8D7-82E6A0D21D51}" destId="{7D05F7F9-7C5D-4AE0-9689-DB8A8675F9C5}" srcOrd="0" destOrd="0" parTransId="{488A35CF-192D-4B32-B2E7-BCA00A97E9B4}" sibTransId="{D8DC0C42-F603-48E8-9E6D-A486C8295E65}"/>
    <dgm:cxn modelId="{CA5684CA-FE58-4CFA-A59C-325671C89F60}" srcId="{C9544C0E-3686-411F-B8D7-82E6A0D21D51}" destId="{08E9EF21-7215-44FB-A620-10A4F327048C}" srcOrd="2" destOrd="0" parTransId="{92C51610-3F81-494D-85CF-B5C84122CA61}" sibTransId="{3228E373-DF7A-4F0E-AC62-24385E9BE06B}"/>
    <dgm:cxn modelId="{759B2195-8EA4-462D-A39E-20470E18D767}" type="presParOf" srcId="{4011C74E-5BFC-4669-92EE-0567103B0D15}" destId="{809E930E-EC1E-4416-9DFC-21C0EFEA1178}" srcOrd="0" destOrd="0" presId="urn:microsoft.com/office/officeart/2018/2/layout/IconVerticalSolidList"/>
    <dgm:cxn modelId="{08F980BC-E76A-419E-AD82-A5C15287E5EE}" type="presParOf" srcId="{809E930E-EC1E-4416-9DFC-21C0EFEA1178}" destId="{E107545A-ACAF-47B1-9AA6-A84E128EFA3D}" srcOrd="0" destOrd="0" presId="urn:microsoft.com/office/officeart/2018/2/layout/IconVerticalSolidList"/>
    <dgm:cxn modelId="{9735B9B4-6016-4C8D-8ABA-468FBABBBCE5}" type="presParOf" srcId="{809E930E-EC1E-4416-9DFC-21C0EFEA1178}" destId="{6F6FDE61-07E8-4D54-8018-3CDEFE18C9D0}" srcOrd="1" destOrd="0" presId="urn:microsoft.com/office/officeart/2018/2/layout/IconVerticalSolidList"/>
    <dgm:cxn modelId="{21328155-2731-4B23-BD85-75FCFC3CD79D}" type="presParOf" srcId="{809E930E-EC1E-4416-9DFC-21C0EFEA1178}" destId="{0C5DCF83-4541-433D-AED4-A878C4BB79BB}" srcOrd="2" destOrd="0" presId="urn:microsoft.com/office/officeart/2018/2/layout/IconVerticalSolidList"/>
    <dgm:cxn modelId="{1740A038-43C4-4569-B3E9-3F9D8A620C04}" type="presParOf" srcId="{809E930E-EC1E-4416-9DFC-21C0EFEA1178}" destId="{194AFEA0-BBE7-4897-90AB-621F8AB1E3B4}" srcOrd="3" destOrd="0" presId="urn:microsoft.com/office/officeart/2018/2/layout/IconVerticalSolidList"/>
    <dgm:cxn modelId="{03300340-47BC-4DC5-916F-4733208FAB9A}" type="presParOf" srcId="{4011C74E-5BFC-4669-92EE-0567103B0D15}" destId="{DD2734AC-3E00-4370-A837-97616FC6F193}" srcOrd="1" destOrd="0" presId="urn:microsoft.com/office/officeart/2018/2/layout/IconVerticalSolidList"/>
    <dgm:cxn modelId="{5607E831-EEFD-4D22-AB91-1BCFC1DBD19C}" type="presParOf" srcId="{4011C74E-5BFC-4669-92EE-0567103B0D15}" destId="{5260E3D0-37C1-4BD4-9EDD-7671DE19775F}" srcOrd="2" destOrd="0" presId="urn:microsoft.com/office/officeart/2018/2/layout/IconVerticalSolidList"/>
    <dgm:cxn modelId="{30E6BFF9-B64F-4D61-8AE9-1257AA0C73B1}" type="presParOf" srcId="{5260E3D0-37C1-4BD4-9EDD-7671DE19775F}" destId="{A14F6E9E-E71B-4FA4-99D9-F86D3B9D0AEB}" srcOrd="0" destOrd="0" presId="urn:microsoft.com/office/officeart/2018/2/layout/IconVerticalSolidList"/>
    <dgm:cxn modelId="{6544AD8C-EBF2-4F0E-AAEA-A206764C5DC3}" type="presParOf" srcId="{5260E3D0-37C1-4BD4-9EDD-7671DE19775F}" destId="{1A74BD2E-D01A-4440-933C-B77679C1AEC1}" srcOrd="1" destOrd="0" presId="urn:microsoft.com/office/officeart/2018/2/layout/IconVerticalSolidList"/>
    <dgm:cxn modelId="{7D15C951-E507-45DC-B466-2E774992B033}" type="presParOf" srcId="{5260E3D0-37C1-4BD4-9EDD-7671DE19775F}" destId="{632CE861-36AF-4109-801B-7B26AC83D6AB}" srcOrd="2" destOrd="0" presId="urn:microsoft.com/office/officeart/2018/2/layout/IconVerticalSolidList"/>
    <dgm:cxn modelId="{3DEBB980-505A-460B-A174-62B638D77E1A}" type="presParOf" srcId="{5260E3D0-37C1-4BD4-9EDD-7671DE19775F}" destId="{D8558E00-9CD8-431E-9CD8-0670AD87D732}" srcOrd="3" destOrd="0" presId="urn:microsoft.com/office/officeart/2018/2/layout/IconVerticalSolidList"/>
    <dgm:cxn modelId="{C842BF6F-50AE-4B96-A610-2A657B8D4F5C}" type="presParOf" srcId="{4011C74E-5BFC-4669-92EE-0567103B0D15}" destId="{D3EB2F5F-FB0E-4B6A-A696-E7F15110D0A9}" srcOrd="3" destOrd="0" presId="urn:microsoft.com/office/officeart/2018/2/layout/IconVerticalSolidList"/>
    <dgm:cxn modelId="{58039974-370F-4438-82AB-566EEA125322}" type="presParOf" srcId="{4011C74E-5BFC-4669-92EE-0567103B0D15}" destId="{3EE04C6A-BFF0-4E08-80F4-219A99BEF9DD}" srcOrd="4" destOrd="0" presId="urn:microsoft.com/office/officeart/2018/2/layout/IconVerticalSolidList"/>
    <dgm:cxn modelId="{769C88A1-9228-4034-BF4C-B34B513A162E}" type="presParOf" srcId="{3EE04C6A-BFF0-4E08-80F4-219A99BEF9DD}" destId="{4D958903-5B09-4F5C-84F3-9E4D113ADC15}" srcOrd="0" destOrd="0" presId="urn:microsoft.com/office/officeart/2018/2/layout/IconVerticalSolidList"/>
    <dgm:cxn modelId="{1BB06EA8-8E05-4BC3-A1EF-26469A3ED2E7}" type="presParOf" srcId="{3EE04C6A-BFF0-4E08-80F4-219A99BEF9DD}" destId="{B1835A5B-5C0E-4874-A15C-F97DE6042B4C}" srcOrd="1" destOrd="0" presId="urn:microsoft.com/office/officeart/2018/2/layout/IconVerticalSolidList"/>
    <dgm:cxn modelId="{44005F7E-995D-4F06-A7D4-DF271EB4F94E}" type="presParOf" srcId="{3EE04C6A-BFF0-4E08-80F4-219A99BEF9DD}" destId="{F4AD7506-F90F-45B2-A7D8-EB6806384576}" srcOrd="2" destOrd="0" presId="urn:microsoft.com/office/officeart/2018/2/layout/IconVerticalSolidList"/>
    <dgm:cxn modelId="{E8117F1B-5193-41A1-8F0E-7970A08E26BE}" type="presParOf" srcId="{3EE04C6A-BFF0-4E08-80F4-219A99BEF9DD}" destId="{76D6EC0D-FF38-41B4-8786-08ED59FA6C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7545A-ACAF-47B1-9AA6-A84E128EFA3D}">
      <dsp:nvSpPr>
        <dsp:cNvPr id="0" name=""/>
        <dsp:cNvSpPr/>
      </dsp:nvSpPr>
      <dsp:spPr>
        <a:xfrm>
          <a:off x="0" y="484"/>
          <a:ext cx="4459287" cy="1132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FDE61-07E8-4D54-8018-3CDEFE18C9D0}">
      <dsp:nvSpPr>
        <dsp:cNvPr id="0" name=""/>
        <dsp:cNvSpPr/>
      </dsp:nvSpPr>
      <dsp:spPr>
        <a:xfrm>
          <a:off x="342609" y="255317"/>
          <a:ext cx="622926" cy="6229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FEA0-BBE7-4897-90AB-621F8AB1E3B4}">
      <dsp:nvSpPr>
        <dsp:cNvPr id="0" name=""/>
        <dsp:cNvSpPr/>
      </dsp:nvSpPr>
      <dsp:spPr>
        <a:xfrm>
          <a:off x="1308145" y="484"/>
          <a:ext cx="3151141" cy="11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6" tIns="119866" rIns="119866" bIns="1198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Resources</a:t>
          </a:r>
        </a:p>
      </dsp:txBody>
      <dsp:txXfrm>
        <a:off x="1308145" y="484"/>
        <a:ext cx="3151141" cy="1132593"/>
      </dsp:txXfrm>
    </dsp:sp>
    <dsp:sp modelId="{A14F6E9E-E71B-4FA4-99D9-F86D3B9D0AEB}">
      <dsp:nvSpPr>
        <dsp:cNvPr id="0" name=""/>
        <dsp:cNvSpPr/>
      </dsp:nvSpPr>
      <dsp:spPr>
        <a:xfrm>
          <a:off x="0" y="1416226"/>
          <a:ext cx="4459287" cy="1132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4BD2E-D01A-4440-933C-B77679C1AEC1}">
      <dsp:nvSpPr>
        <dsp:cNvPr id="0" name=""/>
        <dsp:cNvSpPr/>
      </dsp:nvSpPr>
      <dsp:spPr>
        <a:xfrm>
          <a:off x="342609" y="1671059"/>
          <a:ext cx="622926" cy="6229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58E00-9CD8-431E-9CD8-0670AD87D732}">
      <dsp:nvSpPr>
        <dsp:cNvPr id="0" name=""/>
        <dsp:cNvSpPr/>
      </dsp:nvSpPr>
      <dsp:spPr>
        <a:xfrm>
          <a:off x="1308145" y="1416226"/>
          <a:ext cx="3151141" cy="11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6" tIns="119866" rIns="119866" bIns="1198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Session methodology</a:t>
          </a:r>
        </a:p>
      </dsp:txBody>
      <dsp:txXfrm>
        <a:off x="1308145" y="1416226"/>
        <a:ext cx="3151141" cy="1132593"/>
      </dsp:txXfrm>
    </dsp:sp>
    <dsp:sp modelId="{4D958903-5B09-4F5C-84F3-9E4D113ADC15}">
      <dsp:nvSpPr>
        <dsp:cNvPr id="0" name=""/>
        <dsp:cNvSpPr/>
      </dsp:nvSpPr>
      <dsp:spPr>
        <a:xfrm>
          <a:off x="0" y="2831968"/>
          <a:ext cx="4459287" cy="113259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35A5B-5C0E-4874-A15C-F97DE6042B4C}">
      <dsp:nvSpPr>
        <dsp:cNvPr id="0" name=""/>
        <dsp:cNvSpPr/>
      </dsp:nvSpPr>
      <dsp:spPr>
        <a:xfrm>
          <a:off x="342609" y="3086801"/>
          <a:ext cx="622926" cy="6229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6EC0D-FF38-41B4-8786-08ED59FA6C24}">
      <dsp:nvSpPr>
        <dsp:cNvPr id="0" name=""/>
        <dsp:cNvSpPr/>
      </dsp:nvSpPr>
      <dsp:spPr>
        <a:xfrm>
          <a:off x="1308145" y="2831968"/>
          <a:ext cx="3151141" cy="11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66" tIns="119866" rIns="119866" bIns="1198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Chapter I discussion</a:t>
          </a:r>
        </a:p>
      </dsp:txBody>
      <dsp:txXfrm>
        <a:off x="1308145" y="2831968"/>
        <a:ext cx="3151141" cy="1132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bjhyndman/ETC3550Slides" TargetMode="External"/><Relationship Id="rId4" Type="http://schemas.openxmlformats.org/officeDocument/2006/relationships/hyperlink" Target="https://otexts.com/fpp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serran/fpp3_exercises" TargetMode="External"/><Relationship Id="rId4" Type="http://schemas.openxmlformats.org/officeDocument/2006/relationships/hyperlink" Target="https://www.youtube.com/@abhishekkrthaku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E477-3BF9-9E9D-674F-B5CE169E2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36913"/>
            <a:ext cx="8791575" cy="1620078"/>
          </a:xfrm>
        </p:spPr>
        <p:txBody>
          <a:bodyPr/>
          <a:lstStyle/>
          <a:p>
            <a:r>
              <a:rPr lang="en-US" dirty="0"/>
              <a:t>Forecasting: Principles and Practice, 3</a:t>
            </a:r>
            <a:r>
              <a:rPr lang="en-US" baseline="30000" dirty="0"/>
              <a:t>rd</a:t>
            </a:r>
            <a:r>
              <a:rPr lang="en-US" dirty="0"/>
              <a:t> ed.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754D-5AAB-9739-F026-F7A5D52D1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65104"/>
            <a:ext cx="8791575" cy="1192696"/>
          </a:xfrm>
        </p:spPr>
        <p:txBody>
          <a:bodyPr/>
          <a:lstStyle/>
          <a:p>
            <a:r>
              <a:rPr lang="en-US" dirty="0"/>
              <a:t>Authors: Rob j. </a:t>
            </a:r>
            <a:r>
              <a:rPr lang="en-US" dirty="0" err="1"/>
              <a:t>hyndman</a:t>
            </a:r>
            <a:r>
              <a:rPr lang="en-US" dirty="0"/>
              <a:t> &amp; George </a:t>
            </a:r>
            <a:r>
              <a:rPr lang="en-US" dirty="0" err="1"/>
              <a:t>Athanasopolous</a:t>
            </a:r>
            <a:endParaRPr lang="en-US" dirty="0"/>
          </a:p>
        </p:txBody>
      </p:sp>
      <p:pic>
        <p:nvPicPr>
          <p:cNvPr id="1026" name="Picture 2" descr="R for Data Science Online Learning Community · GitHub">
            <a:extLst>
              <a:ext uri="{FF2B5EF4-FFF2-40B4-BE49-F238E27FC236}">
                <a16:creationId xmlns:a16="http://schemas.microsoft.com/office/drawing/2014/main" id="{FA9B2150-067A-9D5A-F109-6C07FB02B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616" y="0"/>
            <a:ext cx="2332383" cy="2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63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88" name="Content Placeholder 2">
            <a:extLst>
              <a:ext uri="{FF2B5EF4-FFF2-40B4-BE49-F238E27FC236}">
                <a16:creationId xmlns:a16="http://schemas.microsoft.com/office/drawing/2014/main" id="{3EE75931-9C27-F4C9-13CD-238DC4D77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84240"/>
              </p:ext>
            </p:extLst>
          </p:nvPr>
        </p:nvGraphicFramePr>
        <p:xfrm>
          <a:off x="3919952" y="2115593"/>
          <a:ext cx="4459287" cy="396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503,702 Agenda Images, Stock Photos &amp; Vectors | Shutterstock">
            <a:extLst>
              <a:ext uri="{FF2B5EF4-FFF2-40B4-BE49-F238E27FC236}">
                <a16:creationId xmlns:a16="http://schemas.microsoft.com/office/drawing/2014/main" id="{CBE87487-F632-0282-394F-065EF00271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9" t="22324" r="8438" b="29577"/>
          <a:stretch/>
        </p:blipFill>
        <p:spPr bwMode="auto">
          <a:xfrm>
            <a:off x="3919952" y="523446"/>
            <a:ext cx="4574691" cy="1082574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64357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50+ Resource Pictures | Download Free Images on Unsplash">
            <a:extLst>
              <a:ext uri="{FF2B5EF4-FFF2-40B4-BE49-F238E27FC236}">
                <a16:creationId xmlns:a16="http://schemas.microsoft.com/office/drawing/2014/main" id="{261DC4F7-2B00-18CC-D75F-A884FBC01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88"/>
          <a:stretch/>
        </p:blipFill>
        <p:spPr bwMode="auto">
          <a:xfrm>
            <a:off x="298174" y="1658143"/>
            <a:ext cx="4999383" cy="3268366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AA39-D32D-44B2-BC90-1614E863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609" y="1336813"/>
            <a:ext cx="5235460" cy="4184374"/>
          </a:xfrm>
        </p:spPr>
        <p:txBody>
          <a:bodyPr anchor="ctr">
            <a:normAutofit/>
          </a:bodyPr>
          <a:lstStyle/>
          <a:p>
            <a:r>
              <a:rPr lang="en-US" dirty="0"/>
              <a:t>Textbook link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https://otexts.com/fpp3/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https://github.com/robjhyndman/ETC3550Slides</a:t>
            </a:r>
            <a:endParaRPr lang="en-US" dirty="0"/>
          </a:p>
          <a:p>
            <a:r>
              <a:rPr lang="en-US" dirty="0" err="1"/>
              <a:t>Bookclub</a:t>
            </a:r>
            <a:r>
              <a:rPr lang="en-US" dirty="0"/>
              <a:t> notes</a:t>
            </a:r>
          </a:p>
          <a:p>
            <a:pPr marL="0" indent="0">
              <a:buNone/>
            </a:pPr>
            <a:r>
              <a:rPr lang="en-US" dirty="0"/>
              <a:t>https://r4ds.github.io/</a:t>
            </a:r>
            <a:r>
              <a:rPr lang="en-US" dirty="0" err="1"/>
              <a:t>bookclub-fpp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1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750+ Resource Pictures | Download Free Images on Unsplash">
            <a:extLst>
              <a:ext uri="{FF2B5EF4-FFF2-40B4-BE49-F238E27FC236}">
                <a16:creationId xmlns:a16="http://schemas.microsoft.com/office/drawing/2014/main" id="{261DC4F7-2B00-18CC-D75F-A884FBC01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88"/>
          <a:stretch/>
        </p:blipFill>
        <p:spPr bwMode="auto">
          <a:xfrm>
            <a:off x="298174" y="1658143"/>
            <a:ext cx="4999383" cy="3268366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7AA39-D32D-44B2-BC90-1614E863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792" y="1336813"/>
            <a:ext cx="5235460" cy="4184374"/>
          </a:xfrm>
        </p:spPr>
        <p:txBody>
          <a:bodyPr anchor="ctr">
            <a:normAutofit/>
          </a:bodyPr>
          <a:lstStyle/>
          <a:p>
            <a:r>
              <a:rPr lang="en-US" dirty="0"/>
              <a:t>YouTube videos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https://www.youtube.com/@abhishekkrthakur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/@</a:t>
            </a:r>
            <a:r>
              <a:rPr lang="en-US" dirty="0" err="1"/>
              <a:t>BusinessScience</a:t>
            </a:r>
            <a:endParaRPr lang="en-US" dirty="0"/>
          </a:p>
          <a:p>
            <a:r>
              <a:rPr lang="en-US" dirty="0"/>
              <a:t>My personal repository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https://github.com/rserran/fpp3_exercises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6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FC46A-34BC-D524-73E9-2F769749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1710" y="1801813"/>
            <a:ext cx="4459287" cy="3037578"/>
          </a:xfrm>
        </p:spPr>
        <p:txBody>
          <a:bodyPr>
            <a:normAutofit/>
          </a:bodyPr>
          <a:lstStyle/>
          <a:p>
            <a:r>
              <a:rPr lang="en-US" sz="3200" dirty="0"/>
              <a:t>Each session will consist of two sections:</a:t>
            </a:r>
          </a:p>
          <a:p>
            <a:pPr lvl="1"/>
            <a:r>
              <a:rPr lang="en-US" sz="2400" dirty="0"/>
              <a:t>Chapter (theory) discussion</a:t>
            </a:r>
          </a:p>
          <a:p>
            <a:pPr lvl="1"/>
            <a:r>
              <a:rPr lang="en-US" sz="2400" dirty="0"/>
              <a:t>Exercises (practice)</a:t>
            </a:r>
          </a:p>
        </p:txBody>
      </p:sp>
      <p:pic>
        <p:nvPicPr>
          <p:cNvPr id="5122" name="Picture 2" descr="Methodology Images | Free Vectors, Stock Photos &amp; PSD">
            <a:extLst>
              <a:ext uri="{FF2B5EF4-FFF2-40B4-BE49-F238E27FC236}">
                <a16:creationId xmlns:a16="http://schemas.microsoft.com/office/drawing/2014/main" id="{F941F650-A08D-14C8-6472-3B0D64BEB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835" y="1595184"/>
            <a:ext cx="5571267" cy="359346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13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3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14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4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6155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</TotalTime>
  <Words>108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Forecasting: Principles and Practice, 3rd ed.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Forecasting: Principles and Practice, 3rd ed.</dc:title>
  <dc:creator>Ricardo Serrano</dc:creator>
  <cp:lastModifiedBy>Ricardo Serrano</cp:lastModifiedBy>
  <cp:revision>11</cp:revision>
  <dcterms:created xsi:type="dcterms:W3CDTF">2022-11-30T22:13:07Z</dcterms:created>
  <dcterms:modified xsi:type="dcterms:W3CDTF">2022-11-30T22:56:26Z</dcterms:modified>
</cp:coreProperties>
</file>