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F4228-B2EA-B32E-41CB-156A1052B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7C991-F771-7750-46BF-6CFAE1034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C5087-7917-CF7F-30A1-D2FC93ED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78EF5-F05A-896B-2F25-7EA69D99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931FD-41B9-505A-EC80-4B2947AE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1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AAEF-890F-2C93-755F-22D06AB3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25F50-038B-0624-0CE8-49455659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A7131-E489-95C8-6BD7-36BD137A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BA057-BB66-AE0F-E0AC-ED31EA4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A5B28-EE69-DE0E-F198-66E173D7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B22BCB-2BFC-5FB5-E703-CF8DED51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4C96B-19E8-FD7B-6D7E-BF0790620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BE111-6844-8B24-97A2-55FF47C9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438C0-60FE-D4A0-BF57-0ADD18BA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8DE45-0047-31DF-4F2D-D29E70C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46F47-0D9A-5268-BEF0-6ED6266F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86D04-8FB3-D1C3-6842-74E62638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30557-3B16-5677-02D5-759AC3F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95992-FFE3-C108-6217-807DAF5F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256D9-6B76-F177-2235-326CF924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1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673A1-42C1-05DA-94E1-75FEE68B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39E63-0988-1C9E-9C81-9F61E266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036DC-2863-CDDF-F6EF-6599DB3F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6E487-4AA7-E1BA-D7C6-E6BD7B91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7C8D7-1651-F628-3EC2-645D5280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9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9BEA1-42F5-9250-F249-33397A39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EAA60-2373-D286-A553-77ECCF36C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CC130-05CF-05A9-AB7F-02A1BEBD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2C656-C838-B83E-8044-ECE78012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F1374-0878-04EE-DD6B-71F7A396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C8DC4-7453-7C4B-357B-16BF7881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F539A-82A1-C7BE-C541-33624251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FD19C-35A0-D0B6-2EB7-5844E2E7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77D9E-EDAE-0924-0E5F-8FFA417A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5D0123-4A2F-2AA7-1BF2-BFF11CAB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57750-FA4B-98F5-9AF5-CFF5CDFD6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0F1C4-3BDF-B879-C9A0-3CDB525B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5DF300-CB4F-A7FA-F78E-0BBCE8F8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0A5EA-1B63-8DD7-CA94-401DA97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40A6F-912D-F170-DDC8-E3E12FB0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765EE-50F6-1B9C-D8E3-91ABBC1E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EEE535-FF97-39AA-B4C1-F25E5DCC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BDF4C-F4BC-D10E-9526-17835D50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361CD-4CCF-DAB5-6D9D-5C5680AE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FB419-7E19-ADEF-4296-069F94C5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7BDDE-B009-3FFD-18D2-5803D433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D0009-1E8E-C7E7-2652-BCAA8F1C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4A75-6C59-AB8F-06FC-79825700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0A77A-FB66-3F52-7FA1-05520979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53BA8-CB1A-E1FC-A471-2BE2ECC8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C39AC-88D4-8C35-EF38-53BA06A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58F01-FE0F-2B67-5D56-22E7FBD2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AD2D4-C780-964E-C3C5-79D5935D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DEF508-1099-0BF3-C709-C1C2C3259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86A44-07CA-5281-75A6-99A7F7D6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0DF76-B2C1-1C01-5194-F76AD4FD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BAA292-7B6F-98D4-8297-06EC49E3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A4DB3-BC6A-9CAE-F687-3B749FE4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9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6E21E-8725-3806-9E1D-5E338614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DD4BD-4DAB-7941-590B-DFEBB2B8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064D-E94D-5984-3ADC-A98B62DF9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BACB-ABEF-4CFA-A8A6-5642FFBB577F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01215-0C1C-784A-8FEA-34E98242F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1E86B-4513-52A6-E8A5-154792B1E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FBFA-F802-4563-B33F-05302FBE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B2F06-31B2-8684-13C6-408A3072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aaa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5EDAA-335B-B08B-9D50-810F123B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junpeng zhao</dc:creator>
  <cp:lastModifiedBy>junpeng zhao</cp:lastModifiedBy>
  <cp:revision>1</cp:revision>
  <dcterms:created xsi:type="dcterms:W3CDTF">2024-11-02T15:53:47Z</dcterms:created>
  <dcterms:modified xsi:type="dcterms:W3CDTF">2024-11-02T15:53:55Z</dcterms:modified>
</cp:coreProperties>
</file>