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udiowide"/>
      <p:regular r:id="rId16"/>
    </p:embeddedFont>
    <p:embeddedFont>
      <p:font typeface="Albert Sans Black"/>
      <p:bold r:id="rId17"/>
      <p:boldItalic r:id="rId18"/>
    </p:embeddedFont>
    <p:embeddedFont>
      <p:font typeface="Albert Sans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u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88FDC9-7D93-48D8-8B63-201273D920EF}">
  <a:tblStyle styleId="{0288FDC9-7D93-48D8-8B63-201273D92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lbertSansBlack-bold.fntdata"/><Relationship Id="rId16" Type="http://schemas.openxmlformats.org/officeDocument/2006/relationships/font" Target="fonts/Audiowide-regular.fntdata"/><Relationship Id="rId19" Type="http://schemas.openxmlformats.org/officeDocument/2006/relationships/font" Target="fonts/AlbertSans-regular.fntdata"/><Relationship Id="rId18" Type="http://schemas.openxmlformats.org/officeDocument/2006/relationships/font" Target="fonts/AlbertSansBlack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15T21:00:11.128">
    <p:pos x="157" y="335"/>
    <p:text>which means user like or dislike the user we recommend, means he want or doesnt want us to recommend user by in that way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37a8b99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37a8b99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7ff8e991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7ff8e991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800f7ab0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800f7ab0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800f7ab06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800f7ab06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800f7ab0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800f7ab0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800f7ab06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800f7ab06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1c017ca9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1c017ca9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f302d7cc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f302d7cc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283f040836_5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283f040836_5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1975" y="1154325"/>
            <a:ext cx="3719400" cy="22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1975" y="3688875"/>
            <a:ext cx="37194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2" name="Google Shape;12;p2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37" name="Google Shape;37;p2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>
            <p:ph hasCustomPrompt="1" type="title"/>
          </p:nvPr>
        </p:nvSpPr>
        <p:spPr>
          <a:xfrm>
            <a:off x="1604250" y="1732938"/>
            <a:ext cx="59355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9" name="Google Shape;339;p11"/>
          <p:cNvSpPr txBox="1"/>
          <p:nvPr>
            <p:ph idx="1" type="body"/>
          </p:nvPr>
        </p:nvSpPr>
        <p:spPr>
          <a:xfrm>
            <a:off x="1604250" y="2931463"/>
            <a:ext cx="5935500" cy="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40" name="Google Shape;340;p11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341" name="Google Shape;341;p11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" name="Google Shape;342;p11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343" name="Google Shape;343;p1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1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366" name="Google Shape;366;p11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1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68" name="Google Shape;368;p1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title"/>
          </p:nvPr>
        </p:nvSpPr>
        <p:spPr>
          <a:xfrm>
            <a:off x="1169408" y="1952625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" name="Google Shape;393;p13"/>
          <p:cNvSpPr txBox="1"/>
          <p:nvPr>
            <p:ph hasCustomPrompt="1" idx="2" type="title"/>
          </p:nvPr>
        </p:nvSpPr>
        <p:spPr>
          <a:xfrm>
            <a:off x="2043300" y="131065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/>
          <p:nvPr>
            <p:ph idx="1" type="subTitle"/>
          </p:nvPr>
        </p:nvSpPr>
        <p:spPr>
          <a:xfrm>
            <a:off x="1169408" y="2253214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idx="3" type="title"/>
          </p:nvPr>
        </p:nvSpPr>
        <p:spPr>
          <a:xfrm>
            <a:off x="1169408" y="3651501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13"/>
          <p:cNvSpPr txBox="1"/>
          <p:nvPr>
            <p:ph hasCustomPrompt="1" idx="4" type="title"/>
          </p:nvPr>
        </p:nvSpPr>
        <p:spPr>
          <a:xfrm>
            <a:off x="2043300" y="300320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idx="5" type="subTitle"/>
          </p:nvPr>
        </p:nvSpPr>
        <p:spPr>
          <a:xfrm>
            <a:off x="1169408" y="3956966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idx="6" type="title"/>
          </p:nvPr>
        </p:nvSpPr>
        <p:spPr>
          <a:xfrm>
            <a:off x="5021406" y="1952625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9" name="Google Shape;399;p13"/>
          <p:cNvSpPr txBox="1"/>
          <p:nvPr>
            <p:ph hasCustomPrompt="1" idx="7" type="title"/>
          </p:nvPr>
        </p:nvSpPr>
        <p:spPr>
          <a:xfrm>
            <a:off x="5895300" y="131065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idx="8" type="subTitle"/>
          </p:nvPr>
        </p:nvSpPr>
        <p:spPr>
          <a:xfrm>
            <a:off x="5021406" y="2253214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1" name="Google Shape;401;p13"/>
          <p:cNvSpPr txBox="1"/>
          <p:nvPr>
            <p:ph idx="9" type="title"/>
          </p:nvPr>
        </p:nvSpPr>
        <p:spPr>
          <a:xfrm>
            <a:off x="5021406" y="3651501"/>
            <a:ext cx="29532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13"/>
          <p:cNvSpPr txBox="1"/>
          <p:nvPr>
            <p:ph hasCustomPrompt="1" idx="13" type="title"/>
          </p:nvPr>
        </p:nvSpPr>
        <p:spPr>
          <a:xfrm>
            <a:off x="5895300" y="3003200"/>
            <a:ext cx="12054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idx="14" type="subTitle"/>
          </p:nvPr>
        </p:nvSpPr>
        <p:spPr>
          <a:xfrm>
            <a:off x="5021406" y="3956966"/>
            <a:ext cx="295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idx="15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5" name="Google Shape;405;p13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406" name="Google Shape;406;p13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13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0" name="Google Shape;430;p13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431" name="Google Shape;431;p13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13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type="title"/>
          </p:nvPr>
        </p:nvSpPr>
        <p:spPr>
          <a:xfrm>
            <a:off x="3107300" y="3338963"/>
            <a:ext cx="53241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14"/>
          <p:cNvSpPr txBox="1"/>
          <p:nvPr>
            <p:ph idx="1" type="subTitle"/>
          </p:nvPr>
        </p:nvSpPr>
        <p:spPr>
          <a:xfrm>
            <a:off x="3107300" y="1151777"/>
            <a:ext cx="5324100" cy="21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>
            <p:ph hasCustomPrompt="1" type="title"/>
          </p:nvPr>
        </p:nvSpPr>
        <p:spPr>
          <a:xfrm>
            <a:off x="3064200" y="2775613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3064200" y="34952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1" name="Google Shape;461;p15"/>
          <p:cNvSpPr txBox="1"/>
          <p:nvPr>
            <p:ph hasCustomPrompt="1" idx="2" type="title"/>
          </p:nvPr>
        </p:nvSpPr>
        <p:spPr>
          <a:xfrm>
            <a:off x="5036200" y="1269313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5036200" y="20089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5"/>
          <p:cNvSpPr txBox="1"/>
          <p:nvPr>
            <p:ph hasCustomPrompt="1" idx="4" type="title"/>
          </p:nvPr>
        </p:nvSpPr>
        <p:spPr>
          <a:xfrm>
            <a:off x="1092213" y="1273375"/>
            <a:ext cx="3015600" cy="735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1092213" y="2008988"/>
            <a:ext cx="3015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61797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5" name="Google Shape;465;p15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466" name="Google Shape;466;p1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1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468" name="Google Shape;468;p1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0" name="Google Shape;490;p15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491" name="Google Shape;491;p1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493" name="Google Shape;493;p1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"/>
          <p:cNvSpPr txBox="1"/>
          <p:nvPr>
            <p:ph type="title"/>
          </p:nvPr>
        </p:nvSpPr>
        <p:spPr>
          <a:xfrm flipH="1">
            <a:off x="3649000" y="2159425"/>
            <a:ext cx="4782300" cy="14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50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16"/>
          <p:cNvSpPr txBox="1"/>
          <p:nvPr>
            <p:ph hasCustomPrompt="1" idx="2" type="title"/>
          </p:nvPr>
        </p:nvSpPr>
        <p:spPr>
          <a:xfrm flipH="1">
            <a:off x="6818793" y="998000"/>
            <a:ext cx="16125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8" name="Google Shape;518;p16"/>
          <p:cNvSpPr txBox="1"/>
          <p:nvPr>
            <p:ph idx="1" type="subTitle"/>
          </p:nvPr>
        </p:nvSpPr>
        <p:spPr>
          <a:xfrm flipH="1">
            <a:off x="5274393" y="3634463"/>
            <a:ext cx="3156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19" name="Google Shape;519;p16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520" name="Google Shape;520;p1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1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" name="Google Shape;544;p16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545" name="Google Shape;545;p1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1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547" name="Google Shape;547;p1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7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7"/>
          <p:cNvSpPr txBox="1"/>
          <p:nvPr>
            <p:ph type="title"/>
          </p:nvPr>
        </p:nvSpPr>
        <p:spPr>
          <a:xfrm>
            <a:off x="720000" y="327225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2" name="Google Shape;572;p17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573" name="Google Shape;573;p1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575" name="Google Shape;575;p1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7" name="Google Shape;597;p17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598" name="Google Shape;598;p1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1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600" name="Google Shape;600;p1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8"/>
          <p:cNvSpPr txBox="1"/>
          <p:nvPr>
            <p:ph type="title"/>
          </p:nvPr>
        </p:nvSpPr>
        <p:spPr>
          <a:xfrm>
            <a:off x="720000" y="327225"/>
            <a:ext cx="770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5" name="Google Shape;625;p18"/>
          <p:cNvGrpSpPr/>
          <p:nvPr/>
        </p:nvGrpSpPr>
        <p:grpSpPr>
          <a:xfrm rot="10800000">
            <a:off x="268975" y="2846675"/>
            <a:ext cx="128700" cy="2031594"/>
            <a:chOff x="421425" y="464306"/>
            <a:chExt cx="128700" cy="2031594"/>
          </a:xfrm>
        </p:grpSpPr>
        <p:sp>
          <p:nvSpPr>
            <p:cNvPr id="626" name="Google Shape;626;p18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7" name="Google Shape;627;p18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628" name="Google Shape;628;p18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0" name="Google Shape;650;p18"/>
          <p:cNvGrpSpPr/>
          <p:nvPr/>
        </p:nvGrpSpPr>
        <p:grpSpPr>
          <a:xfrm>
            <a:off x="8746325" y="265231"/>
            <a:ext cx="128700" cy="2031594"/>
            <a:chOff x="421425" y="464306"/>
            <a:chExt cx="128700" cy="2031594"/>
          </a:xfrm>
        </p:grpSpPr>
        <p:sp>
          <p:nvSpPr>
            <p:cNvPr id="651" name="Google Shape;651;p18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18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653" name="Google Shape;653;p18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9"/>
          <p:cNvSpPr txBox="1"/>
          <p:nvPr>
            <p:ph type="title"/>
          </p:nvPr>
        </p:nvSpPr>
        <p:spPr>
          <a:xfrm>
            <a:off x="4868575" y="1616850"/>
            <a:ext cx="3562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7" name="Google Shape;677;p19"/>
          <p:cNvSpPr txBox="1"/>
          <p:nvPr>
            <p:ph idx="1" type="subTitle"/>
          </p:nvPr>
        </p:nvSpPr>
        <p:spPr>
          <a:xfrm>
            <a:off x="4868575" y="2326650"/>
            <a:ext cx="35628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78" name="Google Shape;678;p19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679" name="Google Shape;679;p19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19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681" name="Google Shape;681;p19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19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704" name="Google Shape;704;p19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9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706" name="Google Shape;706;p19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8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0"/>
          <p:cNvSpPr txBox="1"/>
          <p:nvPr>
            <p:ph type="title"/>
          </p:nvPr>
        </p:nvSpPr>
        <p:spPr>
          <a:xfrm>
            <a:off x="712700" y="327225"/>
            <a:ext cx="7718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0" name="Google Shape;730;p20"/>
          <p:cNvSpPr txBox="1"/>
          <p:nvPr>
            <p:ph idx="1" type="subTitle"/>
          </p:nvPr>
        </p:nvSpPr>
        <p:spPr>
          <a:xfrm>
            <a:off x="712700" y="1228150"/>
            <a:ext cx="77187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ts val="1200"/>
              <a:buFont typeface="Karla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712700" y="2159425"/>
            <a:ext cx="4296600" cy="14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50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712700" y="998000"/>
            <a:ext cx="16125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712700" y="3634475"/>
            <a:ext cx="2853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 rot="5400000">
            <a:off x="7794875" y="3798119"/>
            <a:ext cx="2031597" cy="128700"/>
            <a:chOff x="6800497" y="4747497"/>
            <a:chExt cx="2031597" cy="128700"/>
          </a:xfrm>
        </p:grpSpPr>
        <p:sp>
          <p:nvSpPr>
            <p:cNvPr id="66" name="Google Shape;66;p3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3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-5400000">
            <a:off x="1218353" y="-682472"/>
            <a:ext cx="128700" cy="2031594"/>
            <a:chOff x="269025" y="311906"/>
            <a:chExt cx="128700" cy="2031594"/>
          </a:xfrm>
        </p:grpSpPr>
        <p:sp>
          <p:nvSpPr>
            <p:cNvPr id="91" name="Google Shape;91;p3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title"/>
          </p:nvPr>
        </p:nvSpPr>
        <p:spPr>
          <a:xfrm>
            <a:off x="3403800" y="3478673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3" name="Google Shape;733;p21"/>
          <p:cNvSpPr txBox="1"/>
          <p:nvPr>
            <p:ph idx="1" type="subTitle"/>
          </p:nvPr>
        </p:nvSpPr>
        <p:spPr>
          <a:xfrm>
            <a:off x="3403800" y="3749950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1"/>
          <p:cNvSpPr txBox="1"/>
          <p:nvPr>
            <p:ph idx="2" type="title"/>
          </p:nvPr>
        </p:nvSpPr>
        <p:spPr>
          <a:xfrm>
            <a:off x="922250" y="2261398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1"/>
          <p:cNvSpPr txBox="1"/>
          <p:nvPr>
            <p:ph idx="3" type="subTitle"/>
          </p:nvPr>
        </p:nvSpPr>
        <p:spPr>
          <a:xfrm>
            <a:off x="922250" y="2532675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6" name="Google Shape;736;p21"/>
          <p:cNvSpPr txBox="1"/>
          <p:nvPr>
            <p:ph idx="4" type="title"/>
          </p:nvPr>
        </p:nvSpPr>
        <p:spPr>
          <a:xfrm>
            <a:off x="5885350" y="2261398"/>
            <a:ext cx="2336400" cy="3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21"/>
          <p:cNvSpPr txBox="1"/>
          <p:nvPr>
            <p:ph idx="5" type="subTitle"/>
          </p:nvPr>
        </p:nvSpPr>
        <p:spPr>
          <a:xfrm>
            <a:off x="5885350" y="2532675"/>
            <a:ext cx="23364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8" name="Google Shape;738;p21"/>
          <p:cNvSpPr txBox="1"/>
          <p:nvPr>
            <p:ph idx="6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9" name="Google Shape;739;p21"/>
          <p:cNvGrpSpPr/>
          <p:nvPr/>
        </p:nvGrpSpPr>
        <p:grpSpPr>
          <a:xfrm rot="5400000">
            <a:off x="7794875" y="3798119"/>
            <a:ext cx="2031597" cy="128700"/>
            <a:chOff x="6800497" y="4747497"/>
            <a:chExt cx="2031597" cy="128700"/>
          </a:xfrm>
        </p:grpSpPr>
        <p:sp>
          <p:nvSpPr>
            <p:cNvPr id="740" name="Google Shape;740;p21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21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742" name="Google Shape;742;p2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" name="Google Shape;764;p21"/>
          <p:cNvGrpSpPr/>
          <p:nvPr/>
        </p:nvGrpSpPr>
        <p:grpSpPr>
          <a:xfrm rot="-5400000">
            <a:off x="1218353" y="-682472"/>
            <a:ext cx="128700" cy="2031594"/>
            <a:chOff x="269025" y="311906"/>
            <a:chExt cx="128700" cy="2031594"/>
          </a:xfrm>
        </p:grpSpPr>
        <p:sp>
          <p:nvSpPr>
            <p:cNvPr id="765" name="Google Shape;765;p21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21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767" name="Google Shape;767;p21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/>
          <p:nvPr>
            <p:ph type="title"/>
          </p:nvPr>
        </p:nvSpPr>
        <p:spPr>
          <a:xfrm>
            <a:off x="7200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22"/>
          <p:cNvSpPr txBox="1"/>
          <p:nvPr>
            <p:ph idx="1" type="subTitle"/>
          </p:nvPr>
        </p:nvSpPr>
        <p:spPr>
          <a:xfrm>
            <a:off x="7200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22"/>
          <p:cNvSpPr txBox="1"/>
          <p:nvPr>
            <p:ph idx="2" type="title"/>
          </p:nvPr>
        </p:nvSpPr>
        <p:spPr>
          <a:xfrm>
            <a:off x="34038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3" name="Google Shape;793;p22"/>
          <p:cNvSpPr txBox="1"/>
          <p:nvPr>
            <p:ph idx="3" type="subTitle"/>
          </p:nvPr>
        </p:nvSpPr>
        <p:spPr>
          <a:xfrm>
            <a:off x="34038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4" name="Google Shape;794;p22"/>
          <p:cNvSpPr txBox="1"/>
          <p:nvPr>
            <p:ph idx="4" type="title"/>
          </p:nvPr>
        </p:nvSpPr>
        <p:spPr>
          <a:xfrm>
            <a:off x="6087600" y="3505371"/>
            <a:ext cx="23364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5" name="Google Shape;795;p22"/>
          <p:cNvSpPr txBox="1"/>
          <p:nvPr>
            <p:ph idx="5" type="subTitle"/>
          </p:nvPr>
        </p:nvSpPr>
        <p:spPr>
          <a:xfrm>
            <a:off x="6087600" y="37738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22"/>
          <p:cNvSpPr txBox="1"/>
          <p:nvPr>
            <p:ph idx="6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7" name="Google Shape;797;p22"/>
          <p:cNvGrpSpPr/>
          <p:nvPr/>
        </p:nvGrpSpPr>
        <p:grpSpPr>
          <a:xfrm rot="-5400000">
            <a:off x="7794875" y="1216675"/>
            <a:ext cx="2031597" cy="128700"/>
            <a:chOff x="6800497" y="4747497"/>
            <a:chExt cx="2031597" cy="128700"/>
          </a:xfrm>
        </p:grpSpPr>
        <p:sp>
          <p:nvSpPr>
            <p:cNvPr id="798" name="Google Shape;798;p22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22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800" name="Google Shape;800;p2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2" name="Google Shape;822;p22"/>
          <p:cNvGrpSpPr/>
          <p:nvPr/>
        </p:nvGrpSpPr>
        <p:grpSpPr>
          <a:xfrm rot="10800000">
            <a:off x="268975" y="2846675"/>
            <a:ext cx="128700" cy="2031594"/>
            <a:chOff x="269025" y="311906"/>
            <a:chExt cx="128700" cy="2031594"/>
          </a:xfrm>
        </p:grpSpPr>
        <p:sp>
          <p:nvSpPr>
            <p:cNvPr id="823" name="Google Shape;823;p22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22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3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3"/>
          <p:cNvSpPr txBox="1"/>
          <p:nvPr>
            <p:ph type="title"/>
          </p:nvPr>
        </p:nvSpPr>
        <p:spPr>
          <a:xfrm>
            <a:off x="2051700" y="1911950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1" name="Google Shape;851;p23"/>
          <p:cNvSpPr txBox="1"/>
          <p:nvPr>
            <p:ph idx="1" type="subTitle"/>
          </p:nvPr>
        </p:nvSpPr>
        <p:spPr>
          <a:xfrm>
            <a:off x="2051700" y="2175002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2" name="Google Shape;852;p23"/>
          <p:cNvSpPr txBox="1"/>
          <p:nvPr>
            <p:ph idx="2" type="title"/>
          </p:nvPr>
        </p:nvSpPr>
        <p:spPr>
          <a:xfrm>
            <a:off x="5123161" y="1911950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3" name="Google Shape;853;p23"/>
          <p:cNvSpPr txBox="1"/>
          <p:nvPr>
            <p:ph idx="3" type="subTitle"/>
          </p:nvPr>
        </p:nvSpPr>
        <p:spPr>
          <a:xfrm>
            <a:off x="5123161" y="2175002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4" name="Google Shape;854;p23"/>
          <p:cNvSpPr txBox="1"/>
          <p:nvPr>
            <p:ph idx="4" type="title"/>
          </p:nvPr>
        </p:nvSpPr>
        <p:spPr>
          <a:xfrm>
            <a:off x="2051700" y="3682126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5" name="Google Shape;855;p23"/>
          <p:cNvSpPr txBox="1"/>
          <p:nvPr>
            <p:ph idx="5" type="subTitle"/>
          </p:nvPr>
        </p:nvSpPr>
        <p:spPr>
          <a:xfrm>
            <a:off x="2051700" y="3943438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6" name="Google Shape;856;p23"/>
          <p:cNvSpPr txBox="1"/>
          <p:nvPr>
            <p:ph idx="6" type="title"/>
          </p:nvPr>
        </p:nvSpPr>
        <p:spPr>
          <a:xfrm>
            <a:off x="5123161" y="3682126"/>
            <a:ext cx="1969200" cy="3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7" name="Google Shape;857;p23"/>
          <p:cNvSpPr txBox="1"/>
          <p:nvPr>
            <p:ph idx="7" type="subTitle"/>
          </p:nvPr>
        </p:nvSpPr>
        <p:spPr>
          <a:xfrm>
            <a:off x="5123161" y="3943438"/>
            <a:ext cx="196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8" name="Google Shape;858;p23"/>
          <p:cNvSpPr txBox="1"/>
          <p:nvPr>
            <p:ph idx="8" type="title"/>
          </p:nvPr>
        </p:nvSpPr>
        <p:spPr>
          <a:xfrm>
            <a:off x="720000" y="32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9" name="Google Shape;859;p23"/>
          <p:cNvGrpSpPr/>
          <p:nvPr/>
        </p:nvGrpSpPr>
        <p:grpSpPr>
          <a:xfrm rot="10800000">
            <a:off x="268975" y="2846675"/>
            <a:ext cx="128700" cy="2031594"/>
            <a:chOff x="421425" y="464306"/>
            <a:chExt cx="128700" cy="2031594"/>
          </a:xfrm>
        </p:grpSpPr>
        <p:sp>
          <p:nvSpPr>
            <p:cNvPr id="860" name="Google Shape;860;p23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23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862" name="Google Shape;862;p2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4" name="Google Shape;884;p23"/>
          <p:cNvGrpSpPr/>
          <p:nvPr/>
        </p:nvGrpSpPr>
        <p:grpSpPr>
          <a:xfrm>
            <a:off x="8746325" y="265231"/>
            <a:ext cx="128700" cy="2031594"/>
            <a:chOff x="421425" y="464306"/>
            <a:chExt cx="128700" cy="2031594"/>
          </a:xfrm>
        </p:grpSpPr>
        <p:sp>
          <p:nvSpPr>
            <p:cNvPr id="885" name="Google Shape;885;p23"/>
            <p:cNvSpPr/>
            <p:nvPr/>
          </p:nvSpPr>
          <p:spPr>
            <a:xfrm flipH="1">
              <a:off x="421425" y="4643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23"/>
            <p:cNvGrpSpPr/>
            <p:nvPr/>
          </p:nvGrpSpPr>
          <p:grpSpPr>
            <a:xfrm flipH="1" rot="5400000">
              <a:off x="-351375" y="1640600"/>
              <a:ext cx="1674300" cy="36300"/>
              <a:chOff x="7090900" y="4361375"/>
              <a:chExt cx="1674300" cy="36300"/>
            </a:xfrm>
          </p:grpSpPr>
          <p:sp>
            <p:nvSpPr>
              <p:cNvPr id="887" name="Google Shape;887;p23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4"/>
          <p:cNvSpPr txBox="1"/>
          <p:nvPr>
            <p:ph idx="1" type="subTitle"/>
          </p:nvPr>
        </p:nvSpPr>
        <p:spPr>
          <a:xfrm>
            <a:off x="710625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1" name="Google Shape;911;p24"/>
          <p:cNvSpPr txBox="1"/>
          <p:nvPr>
            <p:ph idx="2" type="subTitle"/>
          </p:nvPr>
        </p:nvSpPr>
        <p:spPr>
          <a:xfrm>
            <a:off x="710625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24"/>
          <p:cNvSpPr txBox="1"/>
          <p:nvPr>
            <p:ph idx="3" type="subTitle"/>
          </p:nvPr>
        </p:nvSpPr>
        <p:spPr>
          <a:xfrm>
            <a:off x="2123063" y="3783850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3" name="Google Shape;913;p24"/>
          <p:cNvSpPr txBox="1"/>
          <p:nvPr>
            <p:ph idx="4" type="subTitle"/>
          </p:nvPr>
        </p:nvSpPr>
        <p:spPr>
          <a:xfrm>
            <a:off x="2123063" y="40550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4" name="Google Shape;914;p24"/>
          <p:cNvSpPr txBox="1"/>
          <p:nvPr>
            <p:ph idx="5" type="subTitle"/>
          </p:nvPr>
        </p:nvSpPr>
        <p:spPr>
          <a:xfrm>
            <a:off x="3535500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5" name="Google Shape;915;p24"/>
          <p:cNvSpPr txBox="1"/>
          <p:nvPr>
            <p:ph idx="6" type="subTitle"/>
          </p:nvPr>
        </p:nvSpPr>
        <p:spPr>
          <a:xfrm>
            <a:off x="3535500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24"/>
          <p:cNvSpPr txBox="1"/>
          <p:nvPr>
            <p:ph idx="7" type="subTitle"/>
          </p:nvPr>
        </p:nvSpPr>
        <p:spPr>
          <a:xfrm>
            <a:off x="6360375" y="2000275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7" name="Google Shape;917;p24"/>
          <p:cNvSpPr txBox="1"/>
          <p:nvPr>
            <p:ph idx="8" type="subTitle"/>
          </p:nvPr>
        </p:nvSpPr>
        <p:spPr>
          <a:xfrm>
            <a:off x="6360375" y="2271713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idx="9" type="subTitle"/>
          </p:nvPr>
        </p:nvSpPr>
        <p:spPr>
          <a:xfrm>
            <a:off x="4947937" y="3783850"/>
            <a:ext cx="20730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udiowide"/>
              <a:buNone/>
              <a:defRPr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19" name="Google Shape;919;p24"/>
          <p:cNvSpPr txBox="1"/>
          <p:nvPr>
            <p:ph idx="13" type="subTitle"/>
          </p:nvPr>
        </p:nvSpPr>
        <p:spPr>
          <a:xfrm>
            <a:off x="4947937" y="40550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24"/>
          <p:cNvSpPr txBox="1"/>
          <p:nvPr>
            <p:ph type="title"/>
          </p:nvPr>
        </p:nvSpPr>
        <p:spPr>
          <a:xfrm>
            <a:off x="716800" y="32723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1" name="Google Shape;921;p24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922" name="Google Shape;922;p24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24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6" name="Google Shape;946;p24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947" name="Google Shape;947;p24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8" name="Google Shape;948;p24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949" name="Google Shape;949;p2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5"/>
          <p:cNvSpPr txBox="1"/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3" name="Google Shape;973;p25"/>
          <p:cNvSpPr txBox="1"/>
          <p:nvPr>
            <p:ph idx="1" type="subTitle"/>
          </p:nvPr>
        </p:nvSpPr>
        <p:spPr>
          <a:xfrm>
            <a:off x="719975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4" name="Google Shape;974;p25"/>
          <p:cNvSpPr txBox="1"/>
          <p:nvPr>
            <p:ph idx="2" type="title"/>
          </p:nvPr>
        </p:nvSpPr>
        <p:spPr>
          <a:xfrm>
            <a:off x="3419250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5" name="Google Shape;975;p25"/>
          <p:cNvSpPr txBox="1"/>
          <p:nvPr>
            <p:ph idx="3" type="subTitle"/>
          </p:nvPr>
        </p:nvSpPr>
        <p:spPr>
          <a:xfrm>
            <a:off x="3419250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6" name="Google Shape;976;p25"/>
          <p:cNvSpPr txBox="1"/>
          <p:nvPr>
            <p:ph idx="4" type="title"/>
          </p:nvPr>
        </p:nvSpPr>
        <p:spPr>
          <a:xfrm>
            <a:off x="719975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7" name="Google Shape;977;p25"/>
          <p:cNvSpPr txBox="1"/>
          <p:nvPr>
            <p:ph idx="5" type="subTitle"/>
          </p:nvPr>
        </p:nvSpPr>
        <p:spPr>
          <a:xfrm>
            <a:off x="719975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8" name="Google Shape;978;p25"/>
          <p:cNvSpPr txBox="1"/>
          <p:nvPr>
            <p:ph idx="6" type="title"/>
          </p:nvPr>
        </p:nvSpPr>
        <p:spPr>
          <a:xfrm>
            <a:off x="3419250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25"/>
          <p:cNvSpPr txBox="1"/>
          <p:nvPr>
            <p:ph idx="7" type="subTitle"/>
          </p:nvPr>
        </p:nvSpPr>
        <p:spPr>
          <a:xfrm>
            <a:off x="3419250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25"/>
          <p:cNvSpPr txBox="1"/>
          <p:nvPr>
            <p:ph idx="8" type="title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1" name="Google Shape;981;p25"/>
          <p:cNvSpPr txBox="1"/>
          <p:nvPr>
            <p:ph idx="9" type="subTitle"/>
          </p:nvPr>
        </p:nvSpPr>
        <p:spPr>
          <a:xfrm>
            <a:off x="6118524" y="204437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25"/>
          <p:cNvSpPr txBox="1"/>
          <p:nvPr>
            <p:ph idx="13" type="title"/>
          </p:nvPr>
        </p:nvSpPr>
        <p:spPr>
          <a:xfrm>
            <a:off x="6118524" y="3023775"/>
            <a:ext cx="2305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3" name="Google Shape;983;p25"/>
          <p:cNvSpPr txBox="1"/>
          <p:nvPr>
            <p:ph idx="14" type="subTitle"/>
          </p:nvPr>
        </p:nvSpPr>
        <p:spPr>
          <a:xfrm>
            <a:off x="6118524" y="33148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4" name="Google Shape;984;p25"/>
          <p:cNvSpPr txBox="1"/>
          <p:nvPr>
            <p:ph idx="15" type="title"/>
          </p:nvPr>
        </p:nvSpPr>
        <p:spPr>
          <a:xfrm>
            <a:off x="716800" y="32723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5" name="Google Shape;985;p25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986" name="Google Shape;986;p2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2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988" name="Google Shape;988;p2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0" name="Google Shape;1010;p25"/>
          <p:cNvGrpSpPr/>
          <p:nvPr/>
        </p:nvGrpSpPr>
        <p:grpSpPr>
          <a:xfrm flipH="1" rot="5400000">
            <a:off x="7796953" y="-688572"/>
            <a:ext cx="128700" cy="2031594"/>
            <a:chOff x="269025" y="311906"/>
            <a:chExt cx="128700" cy="2031594"/>
          </a:xfrm>
        </p:grpSpPr>
        <p:sp>
          <p:nvSpPr>
            <p:cNvPr id="1011" name="Google Shape;1011;p2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2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013" name="Google Shape;1013;p2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6"/>
          <p:cNvSpPr txBox="1"/>
          <p:nvPr>
            <p:ph type="ctrTitle"/>
          </p:nvPr>
        </p:nvSpPr>
        <p:spPr>
          <a:xfrm>
            <a:off x="712700" y="829400"/>
            <a:ext cx="3864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7" name="Google Shape;1037;p26"/>
          <p:cNvSpPr txBox="1"/>
          <p:nvPr>
            <p:ph idx="1" type="subTitle"/>
          </p:nvPr>
        </p:nvSpPr>
        <p:spPr>
          <a:xfrm>
            <a:off x="712700" y="1622000"/>
            <a:ext cx="386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8" name="Google Shape;1038;p26"/>
          <p:cNvSpPr txBox="1"/>
          <p:nvPr/>
        </p:nvSpPr>
        <p:spPr>
          <a:xfrm>
            <a:off x="712700" y="3113875"/>
            <a:ext cx="35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sz="5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39" name="Google Shape;1039;p26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040" name="Google Shape;1040;p2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1" name="Google Shape;1041;p2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042" name="Google Shape;1042;p2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4" name="Google Shape;1064;p26"/>
          <p:cNvGrpSpPr/>
          <p:nvPr/>
        </p:nvGrpSpPr>
        <p:grpSpPr>
          <a:xfrm>
            <a:off x="268975" y="265231"/>
            <a:ext cx="128700" cy="2031594"/>
            <a:chOff x="269025" y="311906"/>
            <a:chExt cx="128700" cy="2031594"/>
          </a:xfrm>
        </p:grpSpPr>
        <p:sp>
          <p:nvSpPr>
            <p:cNvPr id="1065" name="Google Shape;1065;p2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6" name="Google Shape;1066;p2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067" name="Google Shape;1067;p2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7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1091" name="Google Shape;1091;p2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2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093" name="Google Shape;1093;p2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5" name="Google Shape;1115;p27"/>
          <p:cNvGrpSpPr/>
          <p:nvPr/>
        </p:nvGrpSpPr>
        <p:grpSpPr>
          <a:xfrm>
            <a:off x="268975" y="265231"/>
            <a:ext cx="128700" cy="2031594"/>
            <a:chOff x="269025" y="311906"/>
            <a:chExt cx="128700" cy="2031594"/>
          </a:xfrm>
        </p:grpSpPr>
        <p:sp>
          <p:nvSpPr>
            <p:cNvPr id="1116" name="Google Shape;1116;p2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7" name="Google Shape;1117;p2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118" name="Google Shape;1118;p2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subTitle"/>
          </p:nvPr>
        </p:nvSpPr>
        <p:spPr>
          <a:xfrm>
            <a:off x="4345000" y="1766125"/>
            <a:ext cx="4086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712700" y="327225"/>
            <a:ext cx="7718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 flipH="1">
            <a:off x="266911" y="4747497"/>
            <a:ext cx="2031597" cy="128700"/>
            <a:chOff x="6800497" y="4747497"/>
            <a:chExt cx="2031597" cy="128700"/>
          </a:xfrm>
        </p:grpSpPr>
        <p:sp>
          <p:nvSpPr>
            <p:cNvPr id="119" name="Google Shape;119;p4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4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" name="Google Shape;143;p4"/>
          <p:cNvGrpSpPr/>
          <p:nvPr/>
        </p:nvGrpSpPr>
        <p:grpSpPr>
          <a:xfrm flipH="1">
            <a:off x="8746331" y="266906"/>
            <a:ext cx="128700" cy="2031594"/>
            <a:chOff x="269025" y="311906"/>
            <a:chExt cx="128700" cy="2031594"/>
          </a:xfrm>
        </p:grpSpPr>
        <p:sp>
          <p:nvSpPr>
            <p:cNvPr id="144" name="Google Shape;144;p4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4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967802" y="2689150"/>
            <a:ext cx="33564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0" name="Google Shape;170;p5"/>
          <p:cNvSpPr txBox="1"/>
          <p:nvPr>
            <p:ph idx="2" type="body"/>
          </p:nvPr>
        </p:nvSpPr>
        <p:spPr>
          <a:xfrm>
            <a:off x="4819800" y="2689150"/>
            <a:ext cx="33564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727925" y="327225"/>
            <a:ext cx="76881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3" type="title"/>
          </p:nvPr>
        </p:nvSpPr>
        <p:spPr>
          <a:xfrm>
            <a:off x="967802" y="2380100"/>
            <a:ext cx="33564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5"/>
          <p:cNvSpPr txBox="1"/>
          <p:nvPr>
            <p:ph idx="4" type="title"/>
          </p:nvPr>
        </p:nvSpPr>
        <p:spPr>
          <a:xfrm>
            <a:off x="4819800" y="2380100"/>
            <a:ext cx="3356400" cy="3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4" name="Google Shape;174;p5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175" name="Google Shape;175;p5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5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" name="Google Shape;199;p5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200" name="Google Shape;200;p5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5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712700" y="327225"/>
            <a:ext cx="77187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6"/>
          <p:cNvGrpSpPr/>
          <p:nvPr/>
        </p:nvGrpSpPr>
        <p:grpSpPr>
          <a:xfrm>
            <a:off x="6845497" y="4747497"/>
            <a:ext cx="2031597" cy="128700"/>
            <a:chOff x="6800497" y="4747497"/>
            <a:chExt cx="2031597" cy="128700"/>
          </a:xfrm>
        </p:grpSpPr>
        <p:sp>
          <p:nvSpPr>
            <p:cNvPr id="227" name="Google Shape;227;p6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6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6"/>
          <p:cNvGrpSpPr/>
          <p:nvPr/>
        </p:nvGrpSpPr>
        <p:grpSpPr>
          <a:xfrm>
            <a:off x="268975" y="266906"/>
            <a:ext cx="128700" cy="2031594"/>
            <a:chOff x="269025" y="311906"/>
            <a:chExt cx="128700" cy="2031594"/>
          </a:xfrm>
        </p:grpSpPr>
        <p:sp>
          <p:nvSpPr>
            <p:cNvPr id="252" name="Google Shape;252;p6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6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712700" y="1363063"/>
            <a:ext cx="3518700" cy="14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7"/>
          <p:cNvSpPr txBox="1"/>
          <p:nvPr>
            <p:ph idx="1" type="subTitle"/>
          </p:nvPr>
        </p:nvSpPr>
        <p:spPr>
          <a:xfrm>
            <a:off x="712700" y="2874425"/>
            <a:ext cx="35187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9" name="Google Shape;279;p7"/>
          <p:cNvGrpSpPr/>
          <p:nvPr/>
        </p:nvGrpSpPr>
        <p:grpSpPr>
          <a:xfrm flipH="1" rot="-5400000">
            <a:off x="-682479" y="3798119"/>
            <a:ext cx="2031597" cy="128700"/>
            <a:chOff x="6800497" y="4747497"/>
            <a:chExt cx="2031597" cy="128700"/>
          </a:xfrm>
        </p:grpSpPr>
        <p:sp>
          <p:nvSpPr>
            <p:cNvPr id="280" name="Google Shape;280;p7"/>
            <p:cNvSpPr/>
            <p:nvPr/>
          </p:nvSpPr>
          <p:spPr>
            <a:xfrm flipH="1" rot="5400000">
              <a:off x="8703394" y="4747497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7"/>
            <p:cNvGrpSpPr/>
            <p:nvPr/>
          </p:nvGrpSpPr>
          <p:grpSpPr>
            <a:xfrm flipH="1">
              <a:off x="6800497" y="4793700"/>
              <a:ext cx="1674300" cy="36300"/>
              <a:chOff x="7090900" y="4361375"/>
              <a:chExt cx="1674300" cy="363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4" name="Google Shape;304;p7"/>
          <p:cNvGrpSpPr/>
          <p:nvPr/>
        </p:nvGrpSpPr>
        <p:grpSpPr>
          <a:xfrm flipH="1" rot="5400000">
            <a:off x="7796940" y="-682472"/>
            <a:ext cx="128700" cy="2031594"/>
            <a:chOff x="269025" y="311906"/>
            <a:chExt cx="128700" cy="2031594"/>
          </a:xfrm>
        </p:grpSpPr>
        <p:sp>
          <p:nvSpPr>
            <p:cNvPr id="305" name="Google Shape;305;p7"/>
            <p:cNvSpPr/>
            <p:nvPr/>
          </p:nvSpPr>
          <p:spPr>
            <a:xfrm flipH="1">
              <a:off x="269025" y="311906"/>
              <a:ext cx="128700" cy="1287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7"/>
            <p:cNvGrpSpPr/>
            <p:nvPr/>
          </p:nvGrpSpPr>
          <p:grpSpPr>
            <a:xfrm flipH="1" rot="5400000">
              <a:off x="-503775" y="1488200"/>
              <a:ext cx="1674300" cy="36300"/>
              <a:chOff x="7090900" y="4361375"/>
              <a:chExt cx="1674300" cy="36300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709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16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724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732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740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748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755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763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71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779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787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94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802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810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818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826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833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8416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8494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8572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8650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8728900" y="4361375"/>
                <a:ext cx="36300" cy="36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712700" y="1663500"/>
            <a:ext cx="45471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type="title"/>
          </p:nvPr>
        </p:nvSpPr>
        <p:spPr>
          <a:xfrm>
            <a:off x="2172000" y="1233750"/>
            <a:ext cx="4800000" cy="11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9"/>
          <p:cNvSpPr txBox="1"/>
          <p:nvPr>
            <p:ph idx="1" type="body"/>
          </p:nvPr>
        </p:nvSpPr>
        <p:spPr>
          <a:xfrm>
            <a:off x="2172000" y="2543538"/>
            <a:ext cx="48000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7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/>
          <p:nvPr>
            <p:ph idx="2" type="pic"/>
          </p:nvPr>
        </p:nvSpPr>
        <p:spPr>
          <a:xfrm>
            <a:off x="150" y="-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10"/>
          <p:cNvSpPr txBox="1"/>
          <p:nvPr>
            <p:ph idx="1" type="body"/>
          </p:nvPr>
        </p:nvSpPr>
        <p:spPr>
          <a:xfrm>
            <a:off x="712700" y="3728950"/>
            <a:ext cx="2968800" cy="90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500">
                <a:latin typeface="Albert Sans"/>
                <a:ea typeface="Albert Sans"/>
                <a:cs typeface="Albert Sans"/>
                <a:sym typeface="Albert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270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lbert Sans"/>
              <a:buNone/>
              <a:defRPr b="1" sz="3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2700" y="1152475"/>
            <a:ext cx="771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●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○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"/>
              <a:buChar char="■"/>
              <a:def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36" y="1713325"/>
            <a:ext cx="2505351" cy="255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9"/>
          <p:cNvSpPr txBox="1"/>
          <p:nvPr>
            <p:ph type="ctrTitle"/>
          </p:nvPr>
        </p:nvSpPr>
        <p:spPr>
          <a:xfrm>
            <a:off x="4289750" y="1154325"/>
            <a:ext cx="4472700" cy="22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Rotman</a:t>
            </a:r>
            <a:r>
              <a:rPr lang="en" sz="5800">
                <a:solidFill>
                  <a:srgbClr val="F9CB9C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tic</a:t>
            </a:r>
            <a:r>
              <a:rPr lang="en" sz="6000">
                <a:solidFill>
                  <a:schemeClr val="lt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 </a:t>
            </a:r>
            <a:r>
              <a:rPr lang="en" sz="3000"/>
              <a:t>Team 10</a:t>
            </a:r>
            <a:endParaRPr b="1" sz="3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47" name="Google Shape;1147;p29"/>
          <p:cNvSpPr txBox="1"/>
          <p:nvPr>
            <p:ph idx="1" type="subTitle"/>
          </p:nvPr>
        </p:nvSpPr>
        <p:spPr>
          <a:xfrm>
            <a:off x="4289750" y="3407625"/>
            <a:ext cx="3719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Fabiola Grace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 (Kay) Zhou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Jinjia (Jason) 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Xiaofeng (Vita)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Yunrong (Kuma)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8" name="Google Shape;1148;p29"/>
          <p:cNvGrpSpPr/>
          <p:nvPr/>
        </p:nvGrpSpPr>
        <p:grpSpPr>
          <a:xfrm>
            <a:off x="635950" y="4250175"/>
            <a:ext cx="3363675" cy="341950"/>
            <a:chOff x="798975" y="3964075"/>
            <a:chExt cx="3363675" cy="341950"/>
          </a:xfrm>
        </p:grpSpPr>
        <p:sp>
          <p:nvSpPr>
            <p:cNvPr id="1149" name="Google Shape;1149;p29"/>
            <p:cNvSpPr/>
            <p:nvPr/>
          </p:nvSpPr>
          <p:spPr>
            <a:xfrm>
              <a:off x="1318925" y="3964075"/>
              <a:ext cx="23769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798975" y="4118525"/>
              <a:ext cx="17913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950650" y="4118525"/>
              <a:ext cx="1212000" cy="1875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9"/>
          <p:cNvGrpSpPr/>
          <p:nvPr/>
        </p:nvGrpSpPr>
        <p:grpSpPr>
          <a:xfrm>
            <a:off x="832708" y="2084299"/>
            <a:ext cx="499872" cy="393361"/>
            <a:chOff x="1006620" y="1265774"/>
            <a:chExt cx="499872" cy="393361"/>
          </a:xfrm>
        </p:grpSpPr>
        <p:sp>
          <p:nvSpPr>
            <p:cNvPr id="1153" name="Google Shape;1153;p29"/>
            <p:cNvSpPr/>
            <p:nvPr/>
          </p:nvSpPr>
          <p:spPr>
            <a:xfrm>
              <a:off x="1006620" y="1265774"/>
              <a:ext cx="499872" cy="393361"/>
            </a:xfrm>
            <a:custGeom>
              <a:rect b="b" l="l" r="r" t="t"/>
              <a:pathLst>
                <a:path extrusionOk="0" h="17247" w="21917">
                  <a:moveTo>
                    <a:pt x="5771" y="0"/>
                  </a:moveTo>
                  <a:lnTo>
                    <a:pt x="16179" y="0"/>
                  </a:lnTo>
                  <a:cubicBezTo>
                    <a:pt x="19348" y="0"/>
                    <a:pt x="21916" y="2569"/>
                    <a:pt x="21916" y="5738"/>
                  </a:cubicBezTo>
                  <a:lnTo>
                    <a:pt x="21916" y="7873"/>
                  </a:lnTo>
                  <a:cubicBezTo>
                    <a:pt x="21916" y="11008"/>
                    <a:pt x="19348" y="13610"/>
                    <a:pt x="16179" y="13610"/>
                  </a:cubicBezTo>
                  <a:lnTo>
                    <a:pt x="14277" y="13610"/>
                  </a:lnTo>
                  <a:lnTo>
                    <a:pt x="14277" y="17246"/>
                  </a:lnTo>
                  <a:lnTo>
                    <a:pt x="10641" y="13610"/>
                  </a:lnTo>
                  <a:lnTo>
                    <a:pt x="5771" y="13610"/>
                  </a:lnTo>
                  <a:cubicBezTo>
                    <a:pt x="2602" y="13610"/>
                    <a:pt x="0" y="11008"/>
                    <a:pt x="0" y="7873"/>
                  </a:cubicBezTo>
                  <a:lnTo>
                    <a:pt x="0" y="5738"/>
                  </a:lnTo>
                  <a:cubicBezTo>
                    <a:pt x="0" y="2569"/>
                    <a:pt x="2602" y="0"/>
                    <a:pt x="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 flipH="1">
              <a:off x="1192206" y="1367283"/>
              <a:ext cx="128700" cy="1287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9"/>
          <p:cNvGrpSpPr/>
          <p:nvPr/>
        </p:nvGrpSpPr>
        <p:grpSpPr>
          <a:xfrm flipH="1">
            <a:off x="3345220" y="1567249"/>
            <a:ext cx="499872" cy="393361"/>
            <a:chOff x="1006620" y="1265774"/>
            <a:chExt cx="499872" cy="393361"/>
          </a:xfrm>
        </p:grpSpPr>
        <p:sp>
          <p:nvSpPr>
            <p:cNvPr id="1156" name="Google Shape;1156;p29"/>
            <p:cNvSpPr/>
            <p:nvPr/>
          </p:nvSpPr>
          <p:spPr>
            <a:xfrm>
              <a:off x="1006620" y="1265774"/>
              <a:ext cx="499872" cy="393361"/>
            </a:xfrm>
            <a:custGeom>
              <a:rect b="b" l="l" r="r" t="t"/>
              <a:pathLst>
                <a:path extrusionOk="0" h="17247" w="21917">
                  <a:moveTo>
                    <a:pt x="5771" y="0"/>
                  </a:moveTo>
                  <a:lnTo>
                    <a:pt x="16179" y="0"/>
                  </a:lnTo>
                  <a:cubicBezTo>
                    <a:pt x="19348" y="0"/>
                    <a:pt x="21916" y="2569"/>
                    <a:pt x="21916" y="5738"/>
                  </a:cubicBezTo>
                  <a:lnTo>
                    <a:pt x="21916" y="7873"/>
                  </a:lnTo>
                  <a:cubicBezTo>
                    <a:pt x="21916" y="11008"/>
                    <a:pt x="19348" y="13610"/>
                    <a:pt x="16179" y="13610"/>
                  </a:cubicBezTo>
                  <a:lnTo>
                    <a:pt x="14277" y="13610"/>
                  </a:lnTo>
                  <a:lnTo>
                    <a:pt x="14277" y="17246"/>
                  </a:lnTo>
                  <a:lnTo>
                    <a:pt x="10641" y="13610"/>
                  </a:lnTo>
                  <a:lnTo>
                    <a:pt x="5771" y="13610"/>
                  </a:lnTo>
                  <a:cubicBezTo>
                    <a:pt x="2602" y="13610"/>
                    <a:pt x="0" y="11008"/>
                    <a:pt x="0" y="7873"/>
                  </a:cubicBezTo>
                  <a:lnTo>
                    <a:pt x="0" y="5738"/>
                  </a:lnTo>
                  <a:cubicBezTo>
                    <a:pt x="0" y="2569"/>
                    <a:pt x="2602" y="0"/>
                    <a:pt x="5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 flipH="1">
              <a:off x="1192206" y="1367283"/>
              <a:ext cx="128700" cy="1287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8" name="Google Shape;1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075" y="4270425"/>
            <a:ext cx="2340925" cy="8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0"/>
          <p:cNvSpPr txBox="1"/>
          <p:nvPr>
            <p:ph type="title"/>
          </p:nvPr>
        </p:nvSpPr>
        <p:spPr>
          <a:xfrm>
            <a:off x="712700" y="327225"/>
            <a:ext cx="77187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65" name="Google Shape;1165;p30"/>
          <p:cNvSpPr txBox="1"/>
          <p:nvPr>
            <p:ph idx="1" type="subTitle"/>
          </p:nvPr>
        </p:nvSpPr>
        <p:spPr>
          <a:xfrm>
            <a:off x="4345000" y="1766125"/>
            <a:ext cx="4086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Do you know what helps you make your point clear?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Lists like this one: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They’re simple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You can organize your ideas clearly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You’ll never forget to buy milk!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pic>
        <p:nvPicPr>
          <p:cNvPr id="1166" name="Google Shape;1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00" y="1060973"/>
            <a:ext cx="3834300" cy="3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Google Shape;1171;p31"/>
          <p:cNvGraphicFramePr/>
          <p:nvPr/>
        </p:nvGraphicFramePr>
        <p:xfrm>
          <a:off x="712700" y="11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{0288FDC9-7D93-48D8-8B63-201273D920EF}</a:tableStyleId>
              </a:tblPr>
              <a:tblGrid>
                <a:gridCol w="1794000"/>
                <a:gridCol w="6154875"/>
              </a:tblGrid>
              <a:tr h="40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Main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Our first iteration of command-line interface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User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Barlow"/>
                        <a:buAutoNum type="arabicParenR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User is class with attributes </a:t>
                      </a: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user_id, account, password, name, age, gender, location, interests,introduction, liked_users, disliked_users, matches</a:t>
                      </a:r>
                      <a:endParaRPr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Age is filled out as date of birth from the UI, but stored as current age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Gender is restricted to the option of Male/Female/Others in the UI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Barlow"/>
                        <a:buAutoNum type="alphaLcParenR"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Interests are restricted to the options listed in the UI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2) User has functions to like and dislike users, as well as assign weights for our matching algorithm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Database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SQLite to add,edit,delete, fetch and update user profiles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GUI</a:t>
                      </a:r>
                      <a:endParaRPr b="1" sz="160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4733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tkinter library to build GUI from the login page to main application interface</a:t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2" name="Google Shape;1172;p31"/>
          <p:cNvSpPr txBox="1"/>
          <p:nvPr>
            <p:ph type="title"/>
          </p:nvPr>
        </p:nvSpPr>
        <p:spPr>
          <a:xfrm>
            <a:off x="712700" y="327225"/>
            <a:ext cx="77187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pic>
        <p:nvPicPr>
          <p:cNvPr id="1173" name="Google Shape;1173;p31"/>
          <p:cNvPicPr preferRelativeResize="0"/>
          <p:nvPr/>
        </p:nvPicPr>
        <p:blipFill rotWithShape="1">
          <a:blip r:embed="rId3">
            <a:alphaModFix/>
          </a:blip>
          <a:srcRect b="0" l="0" r="8809" t="17884"/>
          <a:stretch/>
        </p:blipFill>
        <p:spPr>
          <a:xfrm>
            <a:off x="127250" y="95450"/>
            <a:ext cx="1656493" cy="5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31"/>
          <p:cNvPicPr preferRelativeResize="0"/>
          <p:nvPr/>
        </p:nvPicPr>
        <p:blipFill rotWithShape="1">
          <a:blip r:embed="rId4">
            <a:alphaModFix/>
          </a:blip>
          <a:srcRect b="0" l="0" r="2856" t="23838"/>
          <a:stretch/>
        </p:blipFill>
        <p:spPr>
          <a:xfrm>
            <a:off x="6805350" y="4463925"/>
            <a:ext cx="2293849" cy="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450" y="4368929"/>
            <a:ext cx="2192650" cy="77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75" y="0"/>
            <a:ext cx="77028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" y="84825"/>
            <a:ext cx="2032750" cy="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25" y="870375"/>
            <a:ext cx="2032749" cy="349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475" y="4368929"/>
            <a:ext cx="2192650" cy="774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3"/>
          <p:cNvGrpSpPr/>
          <p:nvPr/>
        </p:nvGrpSpPr>
        <p:grpSpPr>
          <a:xfrm>
            <a:off x="1972462" y="431082"/>
            <a:ext cx="4171737" cy="4377143"/>
            <a:chOff x="1972462" y="431082"/>
            <a:chExt cx="4171737" cy="4377143"/>
          </a:xfrm>
        </p:grpSpPr>
        <p:pic>
          <p:nvPicPr>
            <p:cNvPr id="1190" name="Google Shape;1190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33324" y="431082"/>
              <a:ext cx="2110875" cy="4377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1" name="Google Shape;1191;p33"/>
            <p:cNvCxnSpPr/>
            <p:nvPr/>
          </p:nvCxnSpPr>
          <p:spPr>
            <a:xfrm flipH="1" rot="10800000">
              <a:off x="1972462" y="869567"/>
              <a:ext cx="2556000" cy="287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125" y="4290638"/>
            <a:ext cx="2110875" cy="79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50" y="84825"/>
            <a:ext cx="2032750" cy="6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34"/>
          <p:cNvPicPr preferRelativeResize="0"/>
          <p:nvPr/>
        </p:nvPicPr>
        <p:blipFill rotWithShape="1">
          <a:blip r:embed="rId5">
            <a:alphaModFix/>
          </a:blip>
          <a:srcRect b="48293" l="0" r="0" t="-2738"/>
          <a:stretch/>
        </p:blipFill>
        <p:spPr>
          <a:xfrm>
            <a:off x="2647425" y="681501"/>
            <a:ext cx="1908875" cy="16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538" y="1766125"/>
            <a:ext cx="1958100" cy="33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125" y="830395"/>
            <a:ext cx="2110874" cy="365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1" name="Google Shape;1201;p34"/>
          <p:cNvCxnSpPr>
            <a:endCxn id="1200" idx="1"/>
          </p:cNvCxnSpPr>
          <p:nvPr/>
        </p:nvCxnSpPr>
        <p:spPr>
          <a:xfrm flipH="1" rot="10800000">
            <a:off x="5931725" y="2656103"/>
            <a:ext cx="9084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2" name="Google Shape;120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3787" y="8634"/>
            <a:ext cx="1908875" cy="1711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3" name="Google Shape;1203;p34"/>
          <p:cNvCxnSpPr/>
          <p:nvPr/>
        </p:nvCxnSpPr>
        <p:spPr>
          <a:xfrm>
            <a:off x="3892100" y="1643800"/>
            <a:ext cx="11241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4" name="Google Shape;120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850" y="2603900"/>
            <a:ext cx="1685225" cy="74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5" name="Google Shape;1205;p34"/>
          <p:cNvCxnSpPr/>
          <p:nvPr/>
        </p:nvCxnSpPr>
        <p:spPr>
          <a:xfrm>
            <a:off x="3870750" y="1930125"/>
            <a:ext cx="105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6" name="Google Shape;120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21850" y="3542294"/>
            <a:ext cx="1685224" cy="1399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7" name="Google Shape;1207;p34"/>
          <p:cNvCxnSpPr/>
          <p:nvPr/>
        </p:nvCxnSpPr>
        <p:spPr>
          <a:xfrm>
            <a:off x="4043400" y="2981875"/>
            <a:ext cx="192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8" name="Google Shape;120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100" y="906825"/>
            <a:ext cx="2032749" cy="3498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9" name="Google Shape;1209;p34"/>
          <p:cNvCxnSpPr>
            <a:endCxn id="1198" idx="1"/>
          </p:cNvCxnSpPr>
          <p:nvPr/>
        </p:nvCxnSpPr>
        <p:spPr>
          <a:xfrm flipH="1" rot="10800000">
            <a:off x="1424325" y="1525626"/>
            <a:ext cx="1223100" cy="20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4"/>
          <p:cNvCxnSpPr>
            <a:endCxn id="1202" idx="1"/>
          </p:cNvCxnSpPr>
          <p:nvPr/>
        </p:nvCxnSpPr>
        <p:spPr>
          <a:xfrm flipH="1" rot="10800000">
            <a:off x="3892087" y="864342"/>
            <a:ext cx="8517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5"/>
          <p:cNvSpPr/>
          <p:nvPr/>
        </p:nvSpPr>
        <p:spPr>
          <a:xfrm>
            <a:off x="2572502" y="1524645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2572502" y="10125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7" name="Google Shape;1217;p35"/>
          <p:cNvSpPr txBox="1"/>
          <p:nvPr>
            <p:ph type="title"/>
          </p:nvPr>
        </p:nvSpPr>
        <p:spPr>
          <a:xfrm>
            <a:off x="678025" y="145150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Approach</a:t>
            </a:r>
            <a:endParaRPr/>
          </a:p>
        </p:txBody>
      </p:sp>
      <p:sp>
        <p:nvSpPr>
          <p:cNvPr id="1218" name="Google Shape;1218;p35"/>
          <p:cNvSpPr txBox="1"/>
          <p:nvPr/>
        </p:nvSpPr>
        <p:spPr>
          <a:xfrm>
            <a:off x="240900" y="1013450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Gender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9" name="Google Shape;1219;p35"/>
          <p:cNvSpPr txBox="1"/>
          <p:nvPr/>
        </p:nvSpPr>
        <p:spPr>
          <a:xfrm>
            <a:off x="240900" y="1525548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Age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0" name="Google Shape;1220;p35"/>
          <p:cNvSpPr/>
          <p:nvPr/>
        </p:nvSpPr>
        <p:spPr>
          <a:xfrm>
            <a:off x="1058703" y="1112425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1" name="Google Shape;1221;p35"/>
          <p:cNvSpPr/>
          <p:nvPr/>
        </p:nvSpPr>
        <p:spPr>
          <a:xfrm>
            <a:off x="1062083" y="1115513"/>
            <a:ext cx="11055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2" name="Google Shape;1222;p35"/>
          <p:cNvSpPr/>
          <p:nvPr/>
        </p:nvSpPr>
        <p:spPr>
          <a:xfrm>
            <a:off x="1058703" y="1624522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3" name="Google Shape;1223;p35"/>
          <p:cNvSpPr/>
          <p:nvPr/>
        </p:nvSpPr>
        <p:spPr>
          <a:xfrm>
            <a:off x="1062075" y="1627625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4" name="Google Shape;1224;p35"/>
          <p:cNvSpPr txBox="1"/>
          <p:nvPr/>
        </p:nvSpPr>
        <p:spPr>
          <a:xfrm>
            <a:off x="4986947" y="1012550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5" name="Google Shape;1225;p35"/>
          <p:cNvSpPr txBox="1"/>
          <p:nvPr/>
        </p:nvSpPr>
        <p:spPr>
          <a:xfrm>
            <a:off x="4986997" y="1521625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Interest 1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6" name="Google Shape;1226;p35"/>
          <p:cNvSpPr txBox="1"/>
          <p:nvPr/>
        </p:nvSpPr>
        <p:spPr>
          <a:xfrm>
            <a:off x="4986997" y="2033425"/>
            <a:ext cx="1258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Interest 2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7597612" y="1520722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7597612" y="10116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7597612" y="203253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0" name="Google Shape;1230;p35"/>
          <p:cNvSpPr/>
          <p:nvPr/>
        </p:nvSpPr>
        <p:spPr>
          <a:xfrm>
            <a:off x="6083811" y="1111550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1" name="Google Shape;1231;p35"/>
          <p:cNvSpPr/>
          <p:nvPr/>
        </p:nvSpPr>
        <p:spPr>
          <a:xfrm>
            <a:off x="6087191" y="1114550"/>
            <a:ext cx="12057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2" name="Google Shape;1232;p35"/>
          <p:cNvSpPr/>
          <p:nvPr/>
        </p:nvSpPr>
        <p:spPr>
          <a:xfrm>
            <a:off x="6083811" y="1620622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3" name="Google Shape;1233;p35"/>
          <p:cNvSpPr/>
          <p:nvPr/>
        </p:nvSpPr>
        <p:spPr>
          <a:xfrm>
            <a:off x="6087188" y="1623625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4" name="Google Shape;1234;p35"/>
          <p:cNvSpPr/>
          <p:nvPr/>
        </p:nvSpPr>
        <p:spPr>
          <a:xfrm>
            <a:off x="6083811" y="2132430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5" name="Google Shape;1235;p35"/>
          <p:cNvSpPr/>
          <p:nvPr/>
        </p:nvSpPr>
        <p:spPr>
          <a:xfrm>
            <a:off x="6087190" y="2135425"/>
            <a:ext cx="3450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6" name="Google Shape;1236;p35"/>
          <p:cNvSpPr/>
          <p:nvPr/>
        </p:nvSpPr>
        <p:spPr>
          <a:xfrm>
            <a:off x="2572502" y="2036750"/>
            <a:ext cx="6198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1.0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7" name="Google Shape;1237;p35"/>
          <p:cNvSpPr txBox="1"/>
          <p:nvPr/>
        </p:nvSpPr>
        <p:spPr>
          <a:xfrm>
            <a:off x="240900" y="2037650"/>
            <a:ext cx="979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Location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8" name="Google Shape;1238;p35"/>
          <p:cNvSpPr/>
          <p:nvPr/>
        </p:nvSpPr>
        <p:spPr>
          <a:xfrm>
            <a:off x="1058703" y="2136625"/>
            <a:ext cx="1349100" cy="15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1058702" y="2139200"/>
            <a:ext cx="7539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0" name="Google Shape;1240;p35"/>
          <p:cNvSpPr txBox="1"/>
          <p:nvPr>
            <p:ph idx="4294967295" type="subTitle"/>
          </p:nvPr>
        </p:nvSpPr>
        <p:spPr>
          <a:xfrm>
            <a:off x="356500" y="2548850"/>
            <a:ext cx="78609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Initial Weights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When a user is created, each attribute is assigned an initial weight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Liking a User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The weight is updated with a multiplier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Disl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iking a User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The weight is updated with a multiplier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0.9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For example, User A likes User B. Suppose they both have "Music" as a shared interest. The weight for "Music" on User A increases by 10% (from 1.0 to 1.1).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matching User A with potential matches, the algorithm sums the weighted contributions of all matching attributes to calculate an overall match score. Users with higher match scores are considered better potential matches.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1" name="Google Shape;1241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00" y="820625"/>
            <a:ext cx="2931201" cy="175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2" name="Google Shape;1242;p35"/>
          <p:cNvCxnSpPr/>
          <p:nvPr/>
        </p:nvCxnSpPr>
        <p:spPr>
          <a:xfrm flipH="1" rot="10800000">
            <a:off x="3403975" y="1751950"/>
            <a:ext cx="115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35"/>
          <p:cNvSpPr txBox="1"/>
          <p:nvPr/>
        </p:nvSpPr>
        <p:spPr>
          <a:xfrm>
            <a:off x="3420050" y="983350"/>
            <a:ext cx="1349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 Like swipe to User with 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similar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interest 2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44" name="Google Shape;1244;p35"/>
          <p:cNvPicPr preferRelativeResize="0"/>
          <p:nvPr/>
        </p:nvPicPr>
        <p:blipFill rotWithShape="1">
          <a:blip r:embed="rId4">
            <a:alphaModFix/>
          </a:blip>
          <a:srcRect b="0" l="0" r="8809" t="17884"/>
          <a:stretch/>
        </p:blipFill>
        <p:spPr>
          <a:xfrm>
            <a:off x="127000" y="42424"/>
            <a:ext cx="1685589" cy="5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3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900" y="801925"/>
            <a:ext cx="3296025" cy="18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35"/>
          <p:cNvPicPr preferRelativeResize="0"/>
          <p:nvPr/>
        </p:nvPicPr>
        <p:blipFill rotWithShape="1">
          <a:blip r:embed="rId6">
            <a:alphaModFix/>
          </a:blip>
          <a:srcRect b="0" l="0" r="0" t="21284"/>
          <a:stretch/>
        </p:blipFill>
        <p:spPr>
          <a:xfrm>
            <a:off x="7033125" y="4515625"/>
            <a:ext cx="2110875" cy="6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6"/>
          <p:cNvSpPr txBox="1"/>
          <p:nvPr>
            <p:ph type="title"/>
          </p:nvPr>
        </p:nvSpPr>
        <p:spPr>
          <a:xfrm>
            <a:off x="678025" y="-83450"/>
            <a:ext cx="770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Recommend</a:t>
            </a:r>
            <a:r>
              <a:rPr lang="en" sz="1900"/>
              <a:t> Algo &amp; Semantic Approximation</a:t>
            </a:r>
            <a:endParaRPr sz="1900"/>
          </a:p>
        </p:txBody>
      </p:sp>
      <p:sp>
        <p:nvSpPr>
          <p:cNvPr id="1252" name="Google Shape;1252;p36"/>
          <p:cNvSpPr txBox="1"/>
          <p:nvPr>
            <p:ph idx="4294967295" type="subTitle"/>
          </p:nvPr>
        </p:nvSpPr>
        <p:spPr>
          <a:xfrm>
            <a:off x="249625" y="532775"/>
            <a:ext cx="88944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Attributes </a:t>
            </a:r>
            <a:r>
              <a:rPr lang="en"/>
              <a:t>-&gt;</a:t>
            </a:r>
            <a:r>
              <a:rPr lang="en"/>
              <a:t>Initial Weights</a:t>
            </a:r>
            <a:r>
              <a:rPr lang="en"/>
              <a:t>-&gt;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1.0</a:t>
            </a:r>
            <a:r>
              <a:rPr lang="en"/>
              <a:t> (Male:1, Female:1, Age+-5:1, Introduction:1, Each Interest:1)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Liking a User</a:t>
            </a:r>
            <a:r>
              <a:rPr lang="en"/>
              <a:t>: That weight </a:t>
            </a:r>
            <a:r>
              <a:rPr b="1" lang="en"/>
              <a:t>x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1.1   </a:t>
            </a:r>
            <a:r>
              <a:rPr b="1" lang="en">
                <a:solidFill>
                  <a:schemeClr val="lt1"/>
                </a:solidFill>
              </a:rPr>
              <a:t>OR</a:t>
            </a:r>
            <a:r>
              <a:rPr lang="en">
                <a:solidFill>
                  <a:srgbClr val="188038"/>
                </a:solidFill>
              </a:rPr>
              <a:t> </a:t>
            </a:r>
            <a:r>
              <a:rPr b="1" lang="en"/>
              <a:t>Disliking a User</a:t>
            </a:r>
            <a:r>
              <a:rPr lang="en"/>
              <a:t>: That weight  </a:t>
            </a:r>
            <a:r>
              <a:rPr b="1" lang="en"/>
              <a:t>x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</a:rPr>
              <a:t>0.9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Pick a Parameter by weighted probability. Eg: P(Pick Interest ‘Music’) = 1 / (sum of weight = 7)  </a:t>
            </a:r>
            <a:r>
              <a:rPr b="1" lang="en"/>
              <a:t>-&gt; </a:t>
            </a:r>
            <a:r>
              <a:rPr lang="en"/>
              <a:t>recommend a user with same interest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-&gt; </a:t>
            </a:r>
            <a:r>
              <a:rPr lang="en"/>
              <a:t>After </a:t>
            </a:r>
            <a:r>
              <a:rPr b="1" lang="en"/>
              <a:t>Like/</a:t>
            </a:r>
            <a:r>
              <a:rPr b="1" lang="en"/>
              <a:t>Dislike</a:t>
            </a:r>
            <a:r>
              <a:rPr lang="en"/>
              <a:t>, immediately update the weight of that factor=&gt; </a:t>
            </a:r>
            <a:r>
              <a:rPr b="1" lang="en"/>
              <a:t>the more you use, the more it will recommend as you wish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Interest:By Keyword search (Choose up to 10 Keywords).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r>
              <a:rPr b="1" lang="en"/>
              <a:t>NLP</a:t>
            </a:r>
            <a:r>
              <a:rPr lang="en"/>
              <a:t> Algo called </a:t>
            </a:r>
            <a:r>
              <a:rPr b="1" lang="en"/>
              <a:t>semantic </a:t>
            </a:r>
            <a:r>
              <a:rPr b="1" lang="en"/>
              <a:t>approximation</a:t>
            </a:r>
            <a:r>
              <a:rPr b="1" lang="en"/>
              <a:t> -Black box algorithm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Find similar word segment</a:t>
            </a:r>
            <a:endParaRPr/>
          </a:p>
        </p:txBody>
      </p:sp>
      <p:cxnSp>
        <p:nvCxnSpPr>
          <p:cNvPr id="1253" name="Google Shape;1253;p36"/>
          <p:cNvCxnSpPr/>
          <p:nvPr/>
        </p:nvCxnSpPr>
        <p:spPr>
          <a:xfrm flipH="1" rot="10800000">
            <a:off x="3896900" y="2143625"/>
            <a:ext cx="115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36"/>
          <p:cNvSpPr txBox="1"/>
          <p:nvPr/>
        </p:nvSpPr>
        <p:spPr>
          <a:xfrm>
            <a:off x="3773738" y="1354975"/>
            <a:ext cx="155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User A likes User B with a shared interest in “Music” 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5" name="Google Shape;1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6450"/>
            <a:ext cx="3809351" cy="18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650" y="1106450"/>
            <a:ext cx="3680128" cy="18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36"/>
          <p:cNvSpPr/>
          <p:nvPr/>
        </p:nvSpPr>
        <p:spPr>
          <a:xfrm>
            <a:off x="2628275" y="2432750"/>
            <a:ext cx="1109400" cy="187200"/>
          </a:xfrm>
          <a:prstGeom prst="roundRect">
            <a:avLst>
              <a:gd fmla="val 16667" name="adj"/>
            </a:avLst>
          </a:prstGeom>
          <a:solidFill>
            <a:srgbClr val="FC4733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7525175" y="2432875"/>
            <a:ext cx="1290600" cy="187200"/>
          </a:xfrm>
          <a:prstGeom prst="roundRect">
            <a:avLst>
              <a:gd fmla="val 16667" name="adj"/>
            </a:avLst>
          </a:prstGeom>
          <a:solidFill>
            <a:srgbClr val="FC4733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59" name="Google Shape;1259;p36"/>
          <p:cNvPicPr preferRelativeResize="0"/>
          <p:nvPr/>
        </p:nvPicPr>
        <p:blipFill rotWithShape="1">
          <a:blip r:embed="rId6">
            <a:alphaModFix/>
          </a:blip>
          <a:srcRect b="48329" l="0" r="0" t="39504"/>
          <a:stretch/>
        </p:blipFill>
        <p:spPr>
          <a:xfrm>
            <a:off x="5578775" y="3732125"/>
            <a:ext cx="2534182" cy="5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/>
          <p:nvPr>
            <p:ph type="title"/>
          </p:nvPr>
        </p:nvSpPr>
        <p:spPr>
          <a:xfrm>
            <a:off x="2790600" y="628250"/>
            <a:ext cx="35628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emo software </a:t>
            </a:r>
            <a:endParaRPr/>
          </a:p>
        </p:txBody>
      </p:sp>
      <p:grpSp>
        <p:nvGrpSpPr>
          <p:cNvPr id="1265" name="Google Shape;1265;p37"/>
          <p:cNvGrpSpPr/>
          <p:nvPr/>
        </p:nvGrpSpPr>
        <p:grpSpPr>
          <a:xfrm>
            <a:off x="2867354" y="1566648"/>
            <a:ext cx="3216428" cy="2467405"/>
            <a:chOff x="4874925" y="1828707"/>
            <a:chExt cx="3325849" cy="2551344"/>
          </a:xfrm>
        </p:grpSpPr>
        <p:sp>
          <p:nvSpPr>
            <p:cNvPr id="1266" name="Google Shape;1266;p37"/>
            <p:cNvSpPr/>
            <p:nvPr/>
          </p:nvSpPr>
          <p:spPr>
            <a:xfrm>
              <a:off x="4874925" y="1828707"/>
              <a:ext cx="3325849" cy="2183799"/>
            </a:xfrm>
            <a:custGeom>
              <a:rect b="b" l="l" r="r" t="t"/>
              <a:pathLst>
                <a:path extrusionOk="0" h="104726" w="159494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6156"/>
                  </a:lnTo>
                  <a:lnTo>
                    <a:pt x="53" y="97044"/>
                  </a:lnTo>
                  <a:lnTo>
                    <a:pt x="157" y="97880"/>
                  </a:lnTo>
                  <a:lnTo>
                    <a:pt x="366" y="98716"/>
                  </a:lnTo>
                  <a:lnTo>
                    <a:pt x="680" y="99500"/>
                  </a:lnTo>
                  <a:lnTo>
                    <a:pt x="1045" y="100232"/>
                  </a:lnTo>
                  <a:lnTo>
                    <a:pt x="1464" y="100963"/>
                  </a:lnTo>
                  <a:lnTo>
                    <a:pt x="1934" y="101590"/>
                  </a:lnTo>
                  <a:lnTo>
                    <a:pt x="2509" y="102218"/>
                  </a:lnTo>
                  <a:lnTo>
                    <a:pt x="3084" y="102792"/>
                  </a:lnTo>
                  <a:lnTo>
                    <a:pt x="3763" y="103263"/>
                  </a:lnTo>
                  <a:lnTo>
                    <a:pt x="4442" y="103681"/>
                  </a:lnTo>
                  <a:lnTo>
                    <a:pt x="5226" y="104047"/>
                  </a:lnTo>
                  <a:lnTo>
                    <a:pt x="6010" y="104360"/>
                  </a:lnTo>
                  <a:lnTo>
                    <a:pt x="6846" y="104569"/>
                  </a:lnTo>
                  <a:lnTo>
                    <a:pt x="7682" y="104674"/>
                  </a:lnTo>
                  <a:lnTo>
                    <a:pt x="8571" y="104726"/>
                  </a:lnTo>
                  <a:lnTo>
                    <a:pt x="150923" y="104726"/>
                  </a:lnTo>
                  <a:lnTo>
                    <a:pt x="151811" y="104674"/>
                  </a:lnTo>
                  <a:lnTo>
                    <a:pt x="152648" y="104569"/>
                  </a:lnTo>
                  <a:lnTo>
                    <a:pt x="153484" y="104360"/>
                  </a:lnTo>
                  <a:lnTo>
                    <a:pt x="154268" y="104047"/>
                  </a:lnTo>
                  <a:lnTo>
                    <a:pt x="154999" y="103681"/>
                  </a:lnTo>
                  <a:lnTo>
                    <a:pt x="155679" y="103263"/>
                  </a:lnTo>
                  <a:lnTo>
                    <a:pt x="156358" y="102792"/>
                  </a:lnTo>
                  <a:lnTo>
                    <a:pt x="156985" y="102218"/>
                  </a:lnTo>
                  <a:lnTo>
                    <a:pt x="157508" y="101590"/>
                  </a:lnTo>
                  <a:lnTo>
                    <a:pt x="158030" y="100963"/>
                  </a:lnTo>
                  <a:lnTo>
                    <a:pt x="158448" y="100232"/>
                  </a:lnTo>
                  <a:lnTo>
                    <a:pt x="158814" y="99500"/>
                  </a:lnTo>
                  <a:lnTo>
                    <a:pt x="159075" y="98716"/>
                  </a:lnTo>
                  <a:lnTo>
                    <a:pt x="159284" y="97880"/>
                  </a:lnTo>
                  <a:lnTo>
                    <a:pt x="159441" y="97044"/>
                  </a:lnTo>
                  <a:lnTo>
                    <a:pt x="159493" y="96156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874925" y="1828707"/>
              <a:ext cx="3325849" cy="1961511"/>
            </a:xfrm>
            <a:custGeom>
              <a:rect b="b" l="l" r="r" t="t"/>
              <a:pathLst>
                <a:path extrusionOk="0" h="94066" w="159494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4065"/>
                  </a:lnTo>
                  <a:lnTo>
                    <a:pt x="159493" y="94065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6481396" y="3838405"/>
              <a:ext cx="113354" cy="113354"/>
            </a:xfrm>
            <a:custGeom>
              <a:rect b="b" l="l" r="r" t="t"/>
              <a:pathLst>
                <a:path extrusionOk="0" h="5436" w="5436">
                  <a:moveTo>
                    <a:pt x="2718" y="1"/>
                  </a:moveTo>
                  <a:lnTo>
                    <a:pt x="2143" y="53"/>
                  </a:lnTo>
                  <a:lnTo>
                    <a:pt x="1620" y="210"/>
                  </a:lnTo>
                  <a:lnTo>
                    <a:pt x="1202" y="471"/>
                  </a:lnTo>
                  <a:lnTo>
                    <a:pt x="784" y="784"/>
                  </a:lnTo>
                  <a:lnTo>
                    <a:pt x="471" y="1203"/>
                  </a:lnTo>
                  <a:lnTo>
                    <a:pt x="209" y="1673"/>
                  </a:lnTo>
                  <a:lnTo>
                    <a:pt x="53" y="2195"/>
                  </a:lnTo>
                  <a:lnTo>
                    <a:pt x="0" y="2718"/>
                  </a:lnTo>
                  <a:lnTo>
                    <a:pt x="53" y="3241"/>
                  </a:lnTo>
                  <a:lnTo>
                    <a:pt x="209" y="3763"/>
                  </a:lnTo>
                  <a:lnTo>
                    <a:pt x="471" y="4234"/>
                  </a:lnTo>
                  <a:lnTo>
                    <a:pt x="784" y="4652"/>
                  </a:lnTo>
                  <a:lnTo>
                    <a:pt x="1202" y="4965"/>
                  </a:lnTo>
                  <a:lnTo>
                    <a:pt x="1620" y="5226"/>
                  </a:lnTo>
                  <a:lnTo>
                    <a:pt x="2143" y="5383"/>
                  </a:lnTo>
                  <a:lnTo>
                    <a:pt x="2718" y="5435"/>
                  </a:lnTo>
                  <a:lnTo>
                    <a:pt x="3240" y="5383"/>
                  </a:lnTo>
                  <a:lnTo>
                    <a:pt x="3763" y="5226"/>
                  </a:lnTo>
                  <a:lnTo>
                    <a:pt x="4233" y="4965"/>
                  </a:lnTo>
                  <a:lnTo>
                    <a:pt x="4651" y="4652"/>
                  </a:lnTo>
                  <a:lnTo>
                    <a:pt x="4965" y="4234"/>
                  </a:lnTo>
                  <a:lnTo>
                    <a:pt x="5226" y="3763"/>
                  </a:lnTo>
                  <a:lnTo>
                    <a:pt x="5383" y="3241"/>
                  </a:lnTo>
                  <a:lnTo>
                    <a:pt x="5435" y="2718"/>
                  </a:lnTo>
                  <a:lnTo>
                    <a:pt x="5383" y="2195"/>
                  </a:lnTo>
                  <a:lnTo>
                    <a:pt x="5226" y="1673"/>
                  </a:lnTo>
                  <a:lnTo>
                    <a:pt x="4965" y="1203"/>
                  </a:lnTo>
                  <a:lnTo>
                    <a:pt x="4651" y="784"/>
                  </a:lnTo>
                  <a:lnTo>
                    <a:pt x="4233" y="471"/>
                  </a:lnTo>
                  <a:lnTo>
                    <a:pt x="3763" y="210"/>
                  </a:lnTo>
                  <a:lnTo>
                    <a:pt x="3240" y="53"/>
                  </a:lnTo>
                  <a:lnTo>
                    <a:pt x="27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6041076" y="4012776"/>
              <a:ext cx="993851" cy="367275"/>
            </a:xfrm>
            <a:custGeom>
              <a:rect b="b" l="l" r="r" t="t"/>
              <a:pathLst>
                <a:path extrusionOk="0" h="17613" w="47661">
                  <a:moveTo>
                    <a:pt x="7056" y="1"/>
                  </a:moveTo>
                  <a:lnTo>
                    <a:pt x="7056" y="8624"/>
                  </a:lnTo>
                  <a:lnTo>
                    <a:pt x="1" y="15940"/>
                  </a:lnTo>
                  <a:lnTo>
                    <a:pt x="1" y="17612"/>
                  </a:lnTo>
                  <a:lnTo>
                    <a:pt x="47661" y="17612"/>
                  </a:lnTo>
                  <a:lnTo>
                    <a:pt x="47661" y="15940"/>
                  </a:lnTo>
                  <a:lnTo>
                    <a:pt x="40345" y="8624"/>
                  </a:lnTo>
                  <a:lnTo>
                    <a:pt x="4034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37"/>
          <p:cNvSpPr/>
          <p:nvPr/>
        </p:nvSpPr>
        <p:spPr>
          <a:xfrm>
            <a:off x="3004152" y="1718345"/>
            <a:ext cx="2942700" cy="16593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1" name="Google Shape;1271;p37"/>
          <p:cNvPicPr preferRelativeResize="0"/>
          <p:nvPr/>
        </p:nvPicPr>
        <p:blipFill rotWithShape="1">
          <a:blip r:embed="rId3">
            <a:alphaModFix/>
          </a:blip>
          <a:srcRect b="9702" l="14622" r="14700" t="6143"/>
          <a:stretch/>
        </p:blipFill>
        <p:spPr>
          <a:xfrm>
            <a:off x="4030925" y="1960400"/>
            <a:ext cx="889282" cy="108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5" y="0"/>
            <a:ext cx="2040651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075" y="4270425"/>
            <a:ext cx="2340925" cy="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37"/>
          <p:cNvSpPr/>
          <p:nvPr/>
        </p:nvSpPr>
        <p:spPr>
          <a:xfrm>
            <a:off x="3004200" y="1703650"/>
            <a:ext cx="2942700" cy="1594200"/>
          </a:xfrm>
          <a:prstGeom prst="rect">
            <a:avLst/>
          </a:prstGeom>
          <a:solidFill>
            <a:srgbClr val="FC4733">
              <a:alpha val="15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Dating Business Consulting Toolkit by Slidesgo">
  <a:themeElements>
    <a:clrScheme name="Simple Light">
      <a:dk1>
        <a:srgbClr val="FFFFFF"/>
      </a:dk1>
      <a:lt1>
        <a:srgbClr val="FC4733"/>
      </a:lt1>
      <a:dk2>
        <a:srgbClr val="000000"/>
      </a:dk2>
      <a:lt2>
        <a:srgbClr val="FFFFFF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