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72" r:id="rId12"/>
    <p:sldId id="268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2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78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95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4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58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05EA-4699-4A28-BDB9-7D7000868F59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885D-FE96-4266-AFB5-0F60D64B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7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9973-EC2D-47CD-BDB6-A9DEEF814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BANK LOAN OF CUSTOMER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D0649-C9DA-4E47-9F75-2C4731399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23807"/>
            <a:ext cx="8144134" cy="118792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5454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ownership Vs last payment date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last payment amount is maximum in 2012</a:t>
            </a:r>
          </a:p>
          <a:p>
            <a:r>
              <a:rPr lang="en-US" dirty="0" smtClean="0"/>
              <a:t>The last payment to t amount is increasing from 2008 to 2012</a:t>
            </a:r>
          </a:p>
          <a:p>
            <a:r>
              <a:rPr lang="en-US" dirty="0" smtClean="0"/>
              <a:t>It was maximum in 2012 for all home ownership status</a:t>
            </a:r>
          </a:p>
          <a:p>
            <a:r>
              <a:rPr lang="en-US" dirty="0" smtClean="0"/>
              <a:t>Again the trend is decreasing from 2013 to 2016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5451" y="2441303"/>
            <a:ext cx="5677246" cy="39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Purpose </a:t>
            </a:r>
            <a:r>
              <a:rPr lang="en-IN" dirty="0"/>
              <a:t>wise loan amount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59" y="2168434"/>
            <a:ext cx="11525078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650" y="1005206"/>
            <a:ext cx="10452463" cy="6537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2090979"/>
            <a:ext cx="11260183" cy="4531549"/>
          </a:xfrm>
        </p:spPr>
      </p:pic>
    </p:spTree>
    <p:extLst>
      <p:ext uri="{BB962C8B-B14F-4D97-AF65-F5344CB8AC3E}">
        <p14:creationId xmlns:p14="http://schemas.microsoft.com/office/powerpoint/2010/main" val="34823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91" y="966017"/>
            <a:ext cx="10515600" cy="562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Power Bi report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1" y="2152316"/>
            <a:ext cx="11140440" cy="4467322"/>
          </a:xfrm>
        </p:spPr>
      </p:pic>
    </p:spTree>
    <p:extLst>
      <p:ext uri="{BB962C8B-B14F-4D97-AF65-F5344CB8AC3E}">
        <p14:creationId xmlns:p14="http://schemas.microsoft.com/office/powerpoint/2010/main" val="3298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99011" y="255968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Mr. Santosh Rottayyanavar</a:t>
            </a:r>
          </a:p>
          <a:p>
            <a:r>
              <a:rPr lang="en-US" dirty="0" smtClean="0"/>
              <a:t>2. Mr. Hakim Fakruddin Sadik</a:t>
            </a:r>
          </a:p>
          <a:p>
            <a:r>
              <a:rPr lang="en-US" dirty="0" smtClean="0"/>
              <a:t>3. Mr. Samba Shiva</a:t>
            </a:r>
          </a:p>
          <a:p>
            <a:r>
              <a:rPr lang="en-US" dirty="0" smtClean="0"/>
              <a:t>4. Mr. K S Chennaveeragauda</a:t>
            </a:r>
          </a:p>
          <a:p>
            <a:r>
              <a:rPr lang="en-US" dirty="0" smtClean="0"/>
              <a:t>5. Mr. Vivek Sonnad</a:t>
            </a:r>
          </a:p>
          <a:p>
            <a:r>
              <a:rPr lang="en-US" dirty="0" smtClean="0"/>
              <a:t>6. Mr. Kunal Sahebrao Mahaske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1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7B23-C252-4E1E-AC54-8E98A20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48EFF-6F32-47C3-9761-8B5AAAC9F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76" y="2486833"/>
            <a:ext cx="6066298" cy="1325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350A0-9A4E-4F31-98A5-D5E6471160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088"/>
            <a:ext cx="4112096" cy="23130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A51A55F-19A4-4ECA-9BD6-F26FE60608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4984" y="4306142"/>
            <a:ext cx="4287080" cy="2858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24CE7C-1AAC-4FAF-A998-534B74FE371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57" y="3250826"/>
            <a:ext cx="4892225" cy="33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B392-1D3B-4D67-8BE5-E5D8E83D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EB49-68B4-4E2A-9839-702C9B7E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contains information of bank loan</a:t>
            </a:r>
          </a:p>
          <a:p>
            <a:pPr>
              <a:lnSpc>
                <a:spcPct val="150000"/>
              </a:lnSpc>
            </a:pPr>
            <a:r>
              <a:rPr lang="en-US" dirty="0"/>
              <a:t>Here we have analyzed the year wise loan amount and grade and sub grade wise revol balance </a:t>
            </a:r>
          </a:p>
          <a:p>
            <a:pPr>
              <a:lnSpc>
                <a:spcPct val="150000"/>
              </a:lnSpc>
            </a:pPr>
            <a:r>
              <a:rPr lang="en-US" dirty="0"/>
              <a:t>The scope of this project is to </a:t>
            </a:r>
            <a:r>
              <a:rPr lang="en-US" dirty="0" smtClean="0"/>
              <a:t>analyze </a:t>
            </a:r>
            <a:r>
              <a:rPr lang="en-US" dirty="0"/>
              <a:t>the data to meet the required KPIs with the help of tools like MS Excel, </a:t>
            </a:r>
            <a:r>
              <a:rPr lang="en-US" dirty="0" smtClean="0"/>
              <a:t>Power Bi, Tableau and SQL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2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F45C-42B5-4A1F-8DD0-5866135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5" y="577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KPI’s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549A3B-87FE-49B5-8A98-B46AACDA7C48}"/>
              </a:ext>
            </a:extLst>
          </p:cNvPr>
          <p:cNvSpPr/>
          <p:nvPr/>
        </p:nvSpPr>
        <p:spPr>
          <a:xfrm>
            <a:off x="3286632" y="3012804"/>
            <a:ext cx="5108714" cy="563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 and Subgrade wise revol balance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0A38E1-4504-4B2C-93F7-54FCF698100B}"/>
              </a:ext>
            </a:extLst>
          </p:cNvPr>
          <p:cNvSpPr/>
          <p:nvPr/>
        </p:nvSpPr>
        <p:spPr>
          <a:xfrm>
            <a:off x="3286632" y="2085030"/>
            <a:ext cx="5049079" cy="563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wise loan amount stats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C82650-0522-4AC1-833B-7B00E0673770}"/>
              </a:ext>
            </a:extLst>
          </p:cNvPr>
          <p:cNvSpPr/>
          <p:nvPr/>
        </p:nvSpPr>
        <p:spPr>
          <a:xfrm>
            <a:off x="3316450" y="3987750"/>
            <a:ext cx="5108714" cy="563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payment for verified and non verified 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B4E55E-2E4F-4F21-9DE8-B26B32848DC7}"/>
              </a:ext>
            </a:extLst>
          </p:cNvPr>
          <p:cNvSpPr/>
          <p:nvPr/>
        </p:nvSpPr>
        <p:spPr>
          <a:xfrm>
            <a:off x="3316450" y="4937569"/>
            <a:ext cx="5049078" cy="563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wise last credit </a:t>
            </a:r>
            <a:r>
              <a:rPr lang="en-US" dirty="0" err="1"/>
              <a:t>pull_d</a:t>
            </a:r>
            <a:r>
              <a:rPr lang="en-US" dirty="0"/>
              <a:t> wise loan status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F04B3D-54A4-4521-9F05-2219189BF973}"/>
              </a:ext>
            </a:extLst>
          </p:cNvPr>
          <p:cNvSpPr/>
          <p:nvPr/>
        </p:nvSpPr>
        <p:spPr>
          <a:xfrm>
            <a:off x="3316450" y="5890470"/>
            <a:ext cx="5059018" cy="563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ownership Vs last payment date stats</a:t>
            </a:r>
          </a:p>
        </p:txBody>
      </p:sp>
    </p:spTree>
    <p:extLst>
      <p:ext uri="{BB962C8B-B14F-4D97-AF65-F5344CB8AC3E}">
        <p14:creationId xmlns:p14="http://schemas.microsoft.com/office/powerpoint/2010/main" val="29922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Year wise loan amount stats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loan amount is maximum in 2011. Which is 260M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overall trend of loan amount is increasing year by year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3593" y="2229981"/>
            <a:ext cx="6280543" cy="43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Grade and Subgrade wise revol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grade B is showing high revol balance as compared to other grades. Which is 30.5%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grade </a:t>
            </a:r>
            <a:r>
              <a:rPr lang="en-US" dirty="0" smtClean="0"/>
              <a:t>G </a:t>
            </a:r>
            <a:r>
              <a:rPr lang="en-US" dirty="0"/>
              <a:t>is showing </a:t>
            </a:r>
            <a:r>
              <a:rPr lang="en-US" dirty="0" smtClean="0"/>
              <a:t>low revol </a:t>
            </a:r>
            <a:r>
              <a:rPr lang="en-US" dirty="0"/>
              <a:t>balance as compared to other grades. Which is </a:t>
            </a:r>
            <a:r>
              <a:rPr lang="en-US" dirty="0" smtClean="0"/>
              <a:t>6 %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6235" y="2173346"/>
            <a:ext cx="5940153" cy="43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Total payment for verified and non verified </a:t>
            </a:r>
            <a:r>
              <a:rPr lang="en-US" dirty="0" smtClean="0"/>
              <a:t>status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943" y="2253928"/>
            <a:ext cx="6111240" cy="4368940"/>
          </a:xfrm>
        </p:spPr>
        <p:txBody>
          <a:bodyPr/>
          <a:lstStyle/>
          <a:p>
            <a:r>
              <a:rPr lang="en-US" dirty="0" smtClean="0"/>
              <a:t>The total payment of verified status is maximum. Which is 220M(58.88%)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total payment of non verified status is 154M(41.12%)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2384" y="2253928"/>
            <a:ext cx="4736690" cy="38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tate </a:t>
            </a:r>
            <a:r>
              <a:rPr lang="en-US" b="1" dirty="0"/>
              <a:t>wise loan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Top 5 states according to loan status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California has maximum loan amount. Which is 80M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Maine </a:t>
            </a:r>
            <a:r>
              <a:rPr lang="en-US" dirty="0"/>
              <a:t>has </a:t>
            </a:r>
            <a:r>
              <a:rPr lang="en-US" dirty="0" smtClean="0"/>
              <a:t>minimum </a:t>
            </a:r>
            <a:r>
              <a:rPr lang="en-US" dirty="0"/>
              <a:t>loan amount. Which is </a:t>
            </a:r>
            <a:r>
              <a:rPr lang="en-US" dirty="0" smtClean="0"/>
              <a:t>9k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2395" y="2337326"/>
            <a:ext cx="4514725" cy="41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326</TotalTime>
  <Words>327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Trebuchet MS</vt:lpstr>
      <vt:lpstr>Berlin</vt:lpstr>
      <vt:lpstr>BANK LOAN OF CUSTOMER ANALYSIS</vt:lpstr>
      <vt:lpstr>Members</vt:lpstr>
      <vt:lpstr>Tools Used</vt:lpstr>
      <vt:lpstr>Introduction</vt:lpstr>
      <vt:lpstr>KPI’s</vt:lpstr>
      <vt:lpstr>Year wise loan amount stats</vt:lpstr>
      <vt:lpstr>Grade and Subgrade wise revol balance</vt:lpstr>
      <vt:lpstr>Total payment for verified and non verified status </vt:lpstr>
      <vt:lpstr>State wise loan status</vt:lpstr>
      <vt:lpstr>Home ownership Vs last payment date stats</vt:lpstr>
      <vt:lpstr>Purpose wise loan amount</vt:lpstr>
      <vt:lpstr>Tableau Dashboard</vt:lpstr>
      <vt:lpstr>Power Bi report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OF CUSTOMER ANALYSIS</dc:title>
  <dc:creator>santoshrottayyanavar12@outlook.com</dc:creator>
  <cp:lastModifiedBy>user</cp:lastModifiedBy>
  <cp:revision>23</cp:revision>
  <dcterms:created xsi:type="dcterms:W3CDTF">2023-08-05T10:16:47Z</dcterms:created>
  <dcterms:modified xsi:type="dcterms:W3CDTF">2023-08-06T17:21:53Z</dcterms:modified>
</cp:coreProperties>
</file>