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1" r:id="rId4"/>
    <p:sldId id="280" r:id="rId5"/>
    <p:sldId id="281" r:id="rId6"/>
    <p:sldId id="282" r:id="rId7"/>
    <p:sldId id="283" r:id="rId8"/>
    <p:sldId id="277" r:id="rId9"/>
    <p:sldId id="279"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41542" y="3429000"/>
            <a:ext cx="737181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32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br>
            <a:r>
              <a:rPr lang="en-US" sz="32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Building AI Powered Solution for Assisting Visually Impaired Individuals</a:t>
            </a:r>
            <a:endParaRPr lang="en-IN" sz="3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76694" y="797530"/>
            <a:ext cx="10048972" cy="378561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endParaRPr lang="en-IN" sz="24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2400" dirty="0">
                <a:solidFill>
                  <a:schemeClr val="dk1"/>
                </a:solidFill>
                <a:latin typeface="Calibri"/>
                <a:ea typeface="Calibri"/>
                <a:cs typeface="Calibri"/>
                <a:sym typeface="Calibri"/>
              </a:rPr>
              <a:t>Completed B-Tech in </a:t>
            </a:r>
            <a:r>
              <a:rPr lang="en-IN" sz="2400" i="0" u="none" strike="noStrike" cap="none" dirty="0">
                <a:solidFill>
                  <a:schemeClr val="dk1"/>
                </a:solidFill>
                <a:latin typeface="Calibri"/>
                <a:ea typeface="Calibri"/>
                <a:cs typeface="Calibri"/>
                <a:sym typeface="Calibri"/>
              </a:rPr>
              <a:t>MLR Institute of </a:t>
            </a:r>
            <a:r>
              <a:rPr lang="en-IN" sz="2400" dirty="0">
                <a:solidFill>
                  <a:schemeClr val="dk1"/>
                </a:solidFill>
                <a:latin typeface="Calibri"/>
                <a:ea typeface="Calibri"/>
                <a:cs typeface="Calibri"/>
                <a:sym typeface="Calibri"/>
              </a:rPr>
              <a:t>T</a:t>
            </a:r>
            <a:r>
              <a:rPr lang="en-IN" sz="2400" i="0" u="none" strike="noStrike" cap="none" dirty="0">
                <a:solidFill>
                  <a:schemeClr val="dk1"/>
                </a:solidFill>
                <a:latin typeface="Calibri"/>
                <a:ea typeface="Calibri"/>
                <a:cs typeface="Calibri"/>
                <a:sym typeface="Calibri"/>
              </a:rPr>
              <a:t>echnology </a:t>
            </a:r>
            <a:r>
              <a:rPr lang="en-IN" sz="2400" dirty="0">
                <a:solidFill>
                  <a:schemeClr val="dk1"/>
                </a:solidFill>
                <a:latin typeface="Calibri"/>
                <a:ea typeface="Calibri"/>
                <a:cs typeface="Calibri"/>
                <a:sym typeface="Calibri"/>
              </a:rPr>
              <a:t>from</a:t>
            </a:r>
            <a:r>
              <a:rPr lang="en-IN" sz="2400" i="0" u="none" strike="noStrike" cap="none" dirty="0">
                <a:solidFill>
                  <a:schemeClr val="dk1"/>
                </a:solidFill>
                <a:latin typeface="Calibri"/>
                <a:ea typeface="Calibri"/>
                <a:cs typeface="Calibri"/>
                <a:sym typeface="Calibri"/>
              </a:rPr>
              <a:t> Computer Science Engineering(CSE) stream.</a:t>
            </a:r>
          </a:p>
          <a:p>
            <a:pPr marL="285750" marR="0" lvl="0" indent="-285750" algn="just" rtl="0">
              <a:spcBef>
                <a:spcPts val="0"/>
              </a:spcBef>
              <a:spcAft>
                <a:spcPts val="0"/>
              </a:spcAft>
              <a:buClr>
                <a:schemeClr val="dk1"/>
              </a:buClr>
              <a:buSzPts val="1800"/>
              <a:buFont typeface="Arial"/>
              <a:buChar char="•"/>
            </a:pPr>
            <a:r>
              <a:rPr lang="en-IN" sz="2400" dirty="0">
                <a:solidFill>
                  <a:schemeClr val="dk1"/>
                </a:solidFill>
                <a:latin typeface="Calibri"/>
                <a:ea typeface="Calibri"/>
                <a:cs typeface="Calibri"/>
                <a:sym typeface="Calibri"/>
              </a:rPr>
              <a:t>I am very much interested in working with the data field domain, which is very enthusiastic in generating the insights and building models which reduces the human hurdles and which helps in finding the difficulties in business growth or expansion.</a:t>
            </a:r>
            <a:endParaRPr lang="en-IN" sz="24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2400" dirty="0">
                <a:solidFill>
                  <a:schemeClr val="dk1"/>
                </a:solidFill>
                <a:latin typeface="Calibri"/>
                <a:ea typeface="Calibri"/>
                <a:cs typeface="Calibri"/>
                <a:sym typeface="Calibri"/>
              </a:rPr>
              <a:t>Worked as Custom Software Engineering Analyst at Accenture for 3 years.</a:t>
            </a:r>
            <a:endParaRPr lang="en-IN" sz="24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r>
              <a:rPr lang="en-IN" sz="2400" i="0" dirty="0">
                <a:effectLst/>
                <a:latin typeface="Calibri" panose="020F0502020204030204" pitchFamily="34" charset="0"/>
                <a:ea typeface="Calibri" panose="020F0502020204030204" pitchFamily="34" charset="0"/>
                <a:cs typeface="Calibri" panose="020F0502020204030204" pitchFamily="34" charset="0"/>
              </a:rPr>
              <a:t>www.linkedin.com/in/fhanindhar-reddy-koppunooru</a:t>
            </a:r>
            <a:endParaRPr lang="en-IN"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just" rtl="0">
              <a:spcBef>
                <a:spcPts val="0"/>
              </a:spcBef>
              <a:spcAft>
                <a:spcPts val="0"/>
              </a:spcAft>
              <a:buClr>
                <a:schemeClr val="dk1"/>
              </a:buClr>
              <a:buSzPts val="1800"/>
              <a:buFont typeface="Calibri"/>
              <a:buChar char="•"/>
            </a:pPr>
            <a:r>
              <a:rPr lang="en-IN" sz="2400" dirty="0">
                <a:solidFill>
                  <a:schemeClr val="dk1"/>
                </a:solidFill>
                <a:latin typeface="Calibri"/>
                <a:ea typeface="Calibri"/>
                <a:cs typeface="Calibri"/>
                <a:sym typeface="Calibri"/>
              </a:rPr>
              <a:t>https://github.com/Fhani-03/</a:t>
            </a:r>
            <a:endParaRPr sz="24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400" b="1"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Lato Black"/>
              </a:rPr>
              <a:t>About me</a:t>
            </a:r>
            <a:endParaRPr sz="4400" b="1"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6920-956B-C0AC-1EA4-E445411D2130}"/>
              </a:ext>
            </a:extLst>
          </p:cNvPr>
          <p:cNvSpPr>
            <a:spLocks noGrp="1"/>
          </p:cNvSpPr>
          <p:nvPr>
            <p:ph type="title"/>
          </p:nvPr>
        </p:nvSpPr>
        <p:spPr/>
        <p:txBody>
          <a:bodyPr/>
          <a:lstStyle/>
          <a:p>
            <a:r>
              <a:rPr lang="en-IN" b="1" dirty="0">
                <a:solidFill>
                  <a:srgbClr val="FF0000"/>
                </a:solidFill>
              </a:rPr>
              <a:t>Problem Statement :</a:t>
            </a:r>
          </a:p>
        </p:txBody>
      </p:sp>
      <p:sp>
        <p:nvSpPr>
          <p:cNvPr id="3" name="Text Placeholder 2">
            <a:extLst>
              <a:ext uri="{FF2B5EF4-FFF2-40B4-BE49-F238E27FC236}">
                <a16:creationId xmlns:a16="http://schemas.microsoft.com/office/drawing/2014/main" id="{913DB9B6-5658-F59E-CA63-DE87A7067BC7}"/>
              </a:ext>
            </a:extLst>
          </p:cNvPr>
          <p:cNvSpPr>
            <a:spLocks noGrp="1"/>
          </p:cNvSpPr>
          <p:nvPr>
            <p:ph type="body" idx="1"/>
          </p:nvPr>
        </p:nvSpPr>
        <p:spPr/>
        <p:txBody>
          <a:bodyPr>
            <a:normAutofit/>
          </a:bodyPr>
          <a:lstStyle/>
          <a:p>
            <a:pPr algn="just"/>
            <a:r>
              <a:rPr lang="en-IN" sz="2400" dirty="0"/>
              <a:t>This project aims to leverage Generative AI to assist visually impaired individuals for knowing about their surroundings.</a:t>
            </a:r>
          </a:p>
          <a:p>
            <a:pPr algn="just"/>
            <a:r>
              <a:rPr lang="en-IN" sz="2400" dirty="0"/>
              <a:t>To provide the assistance for visually impaired individuals to achieve their day to day life challenges which rely on sight.</a:t>
            </a:r>
          </a:p>
        </p:txBody>
      </p:sp>
    </p:spTree>
    <p:extLst>
      <p:ext uri="{BB962C8B-B14F-4D97-AF65-F5344CB8AC3E}">
        <p14:creationId xmlns:p14="http://schemas.microsoft.com/office/powerpoint/2010/main" val="393503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2A8F-366C-2800-CB3B-2C8FB1D67C1D}"/>
              </a:ext>
            </a:extLst>
          </p:cNvPr>
          <p:cNvSpPr>
            <a:spLocks noGrp="1"/>
          </p:cNvSpPr>
          <p:nvPr>
            <p:ph type="title"/>
          </p:nvPr>
        </p:nvSpPr>
        <p:spPr/>
        <p:txBody>
          <a:bodyPr/>
          <a:lstStyle/>
          <a:p>
            <a:r>
              <a:rPr lang="en-IN" b="1" dirty="0">
                <a:solidFill>
                  <a:srgbClr val="FF0000"/>
                </a:solidFill>
              </a:rPr>
              <a:t>Functionality of Application:</a:t>
            </a:r>
            <a:endParaRPr lang="en-IN" dirty="0"/>
          </a:p>
        </p:txBody>
      </p:sp>
      <p:sp>
        <p:nvSpPr>
          <p:cNvPr id="3" name="Text Placeholder 2">
            <a:extLst>
              <a:ext uri="{FF2B5EF4-FFF2-40B4-BE49-F238E27FC236}">
                <a16:creationId xmlns:a16="http://schemas.microsoft.com/office/drawing/2014/main" id="{47BCCED4-6743-A8EC-BB05-935DCCEEB493}"/>
              </a:ext>
            </a:extLst>
          </p:cNvPr>
          <p:cNvSpPr>
            <a:spLocks noGrp="1"/>
          </p:cNvSpPr>
          <p:nvPr>
            <p:ph type="body" idx="1"/>
          </p:nvPr>
        </p:nvSpPr>
        <p:spPr/>
        <p:txBody>
          <a:bodyPr>
            <a:normAutofit/>
          </a:bodyPr>
          <a:lstStyle/>
          <a:p>
            <a:r>
              <a:rPr lang="en-IN" sz="2400" dirty="0"/>
              <a:t>This AI Assistance application for Visually Impaired Individuals provides user interface with an option for uploading an image to get the information.</a:t>
            </a:r>
          </a:p>
          <a:p>
            <a:r>
              <a:rPr lang="en-IN" sz="2400" dirty="0"/>
              <a:t>User need to upload the image for which he need to know the information and need to select the related AI to get the assistance.</a:t>
            </a:r>
          </a:p>
          <a:p>
            <a:r>
              <a:rPr lang="en-IN" sz="2400" dirty="0"/>
              <a:t>Selected AI will analyse the image and provides information about the image.</a:t>
            </a:r>
          </a:p>
          <a:p>
            <a:r>
              <a:rPr lang="en-IN" sz="2400" dirty="0"/>
              <a:t>User can get the assistance for Safe Navigation in their day-to-day life.</a:t>
            </a:r>
          </a:p>
          <a:p>
            <a:r>
              <a:rPr lang="en-IN" sz="2400" dirty="0"/>
              <a:t>User can get the assistance for achieving daily tasks.</a:t>
            </a:r>
          </a:p>
        </p:txBody>
      </p:sp>
    </p:spTree>
    <p:extLst>
      <p:ext uri="{BB962C8B-B14F-4D97-AF65-F5344CB8AC3E}">
        <p14:creationId xmlns:p14="http://schemas.microsoft.com/office/powerpoint/2010/main" val="413576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82F6-3CD4-D38E-1738-64771EDA5FDE}"/>
              </a:ext>
            </a:extLst>
          </p:cNvPr>
          <p:cNvSpPr>
            <a:spLocks noGrp="1"/>
          </p:cNvSpPr>
          <p:nvPr>
            <p:ph type="title"/>
          </p:nvPr>
        </p:nvSpPr>
        <p:spPr>
          <a:xfrm>
            <a:off x="838200" y="365125"/>
            <a:ext cx="10515600" cy="718957"/>
          </a:xfrm>
        </p:spPr>
        <p:txBody>
          <a:bodyPr/>
          <a:lstStyle/>
          <a:p>
            <a:r>
              <a:rPr lang="en-IN" b="1" dirty="0">
                <a:solidFill>
                  <a:srgbClr val="FF0000"/>
                </a:solidFill>
              </a:rPr>
              <a:t>Approach:</a:t>
            </a:r>
            <a:endParaRPr lang="en-IN" dirty="0"/>
          </a:p>
        </p:txBody>
      </p:sp>
      <p:sp>
        <p:nvSpPr>
          <p:cNvPr id="3" name="Text Placeholder 2">
            <a:extLst>
              <a:ext uri="{FF2B5EF4-FFF2-40B4-BE49-F238E27FC236}">
                <a16:creationId xmlns:a16="http://schemas.microsoft.com/office/drawing/2014/main" id="{021460BB-0735-FDA5-AAF3-9B61593DD9AF}"/>
              </a:ext>
            </a:extLst>
          </p:cNvPr>
          <p:cNvSpPr>
            <a:spLocks noGrp="1"/>
          </p:cNvSpPr>
          <p:nvPr>
            <p:ph type="body" idx="1"/>
          </p:nvPr>
        </p:nvSpPr>
        <p:spPr>
          <a:xfrm>
            <a:off x="838200" y="1084082"/>
            <a:ext cx="10515600" cy="5092881"/>
          </a:xfrm>
        </p:spPr>
        <p:txBody>
          <a:bodyPr>
            <a:normAutofit/>
          </a:bodyPr>
          <a:lstStyle/>
          <a:p>
            <a:r>
              <a:rPr lang="en-IN" sz="2400" dirty="0"/>
              <a:t>This application is build with a powerful and widely used technology called “</a:t>
            </a:r>
            <a:r>
              <a:rPr lang="en-IN" sz="2400" dirty="0" err="1"/>
              <a:t>Langchain</a:t>
            </a:r>
            <a:r>
              <a:rPr lang="en-IN" sz="2400" dirty="0"/>
              <a:t>”.</a:t>
            </a:r>
          </a:p>
          <a:p>
            <a:r>
              <a:rPr lang="en-IN" sz="2400" dirty="0"/>
              <a:t>The backend functionality of the application will be taken care by “</a:t>
            </a:r>
            <a:r>
              <a:rPr lang="en-IN" sz="2400" dirty="0" err="1"/>
              <a:t>Langchain</a:t>
            </a:r>
            <a:r>
              <a:rPr lang="en-IN" sz="2400" dirty="0"/>
              <a:t>” and the interactive user interface is build using user friendly tool called “</a:t>
            </a:r>
            <a:r>
              <a:rPr lang="en-IN" sz="2400" dirty="0" err="1"/>
              <a:t>streamlit</a:t>
            </a:r>
            <a:r>
              <a:rPr lang="en-IN" sz="2400" dirty="0"/>
              <a:t>”.</a:t>
            </a:r>
          </a:p>
          <a:p>
            <a:r>
              <a:rPr lang="en-IN" sz="2400" dirty="0"/>
              <a:t>For analysing the image and providing the information about it , I have used one the famous LLM called Google’s Gemini model.</a:t>
            </a:r>
          </a:p>
          <a:p>
            <a:endParaRPr lang="en-IN" sz="2400" dirty="0"/>
          </a:p>
        </p:txBody>
      </p:sp>
    </p:spTree>
    <p:extLst>
      <p:ext uri="{BB962C8B-B14F-4D97-AF65-F5344CB8AC3E}">
        <p14:creationId xmlns:p14="http://schemas.microsoft.com/office/powerpoint/2010/main" val="394493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76D0-EB07-C98B-18A5-E1C70CE45462}"/>
              </a:ext>
            </a:extLst>
          </p:cNvPr>
          <p:cNvSpPr>
            <a:spLocks noGrp="1"/>
          </p:cNvSpPr>
          <p:nvPr>
            <p:ph type="title"/>
          </p:nvPr>
        </p:nvSpPr>
        <p:spPr/>
        <p:txBody>
          <a:bodyPr/>
          <a:lstStyle/>
          <a:p>
            <a:r>
              <a:rPr lang="en-IN" b="1" dirty="0">
                <a:solidFill>
                  <a:srgbClr val="FF0000"/>
                </a:solidFill>
              </a:rPr>
              <a:t>Understanding </a:t>
            </a:r>
            <a:r>
              <a:rPr lang="en-IN" b="1" dirty="0" err="1">
                <a:solidFill>
                  <a:srgbClr val="FF0000"/>
                </a:solidFill>
              </a:rPr>
              <a:t>Langchain</a:t>
            </a:r>
            <a:r>
              <a:rPr lang="en-IN" b="1" dirty="0">
                <a:solidFill>
                  <a:srgbClr val="FF0000"/>
                </a:solidFill>
              </a:rPr>
              <a:t> Architecture:</a:t>
            </a:r>
            <a:endParaRPr lang="en-IN" dirty="0"/>
          </a:p>
        </p:txBody>
      </p:sp>
      <p:sp>
        <p:nvSpPr>
          <p:cNvPr id="3" name="Text Placeholder 2">
            <a:extLst>
              <a:ext uri="{FF2B5EF4-FFF2-40B4-BE49-F238E27FC236}">
                <a16:creationId xmlns:a16="http://schemas.microsoft.com/office/drawing/2014/main" id="{5E7CD22A-3BE1-D69C-6763-C7FA2FC74839}"/>
              </a:ext>
            </a:extLst>
          </p:cNvPr>
          <p:cNvSpPr>
            <a:spLocks noGrp="1"/>
          </p:cNvSpPr>
          <p:nvPr>
            <p:ph type="body" idx="1"/>
          </p:nvPr>
        </p:nvSpPr>
        <p:spPr/>
        <p:txBody>
          <a:bodyPr/>
          <a:lstStyle/>
          <a:p>
            <a:r>
              <a:rPr lang="en-IN" dirty="0"/>
              <a:t>Building Gen AI applications with </a:t>
            </a:r>
            <a:r>
              <a:rPr lang="en-IN" dirty="0" err="1"/>
              <a:t>Langchain</a:t>
            </a:r>
            <a:r>
              <a:rPr lang="en-IN" dirty="0"/>
              <a:t> is the unified way which results in efficient functionality of the application.</a:t>
            </a:r>
          </a:p>
          <a:p>
            <a:r>
              <a:rPr lang="en-IN" dirty="0"/>
              <a:t>It mainly works on the four parts which are combined to form </a:t>
            </a:r>
            <a:r>
              <a:rPr lang="en-IN" dirty="0" err="1"/>
              <a:t>Langchain</a:t>
            </a:r>
            <a:r>
              <a:rPr lang="en-IN" dirty="0"/>
              <a:t> Architecture.</a:t>
            </a:r>
          </a:p>
          <a:p>
            <a:pPr marL="628650" indent="-514350">
              <a:buFont typeface="+mj-lt"/>
              <a:buAutoNum type="arabicPeriod"/>
            </a:pPr>
            <a:r>
              <a:rPr lang="en-IN" dirty="0"/>
              <a:t>Prompt Template</a:t>
            </a:r>
          </a:p>
          <a:p>
            <a:pPr marL="628650" indent="-514350">
              <a:buFont typeface="+mj-lt"/>
              <a:buAutoNum type="arabicPeriod"/>
            </a:pPr>
            <a:r>
              <a:rPr lang="en-IN" dirty="0"/>
              <a:t>LLM/Chat Model</a:t>
            </a:r>
          </a:p>
          <a:p>
            <a:pPr marL="628650" indent="-514350">
              <a:buFont typeface="+mj-lt"/>
              <a:buAutoNum type="arabicPeriod"/>
            </a:pPr>
            <a:r>
              <a:rPr lang="en-IN" dirty="0"/>
              <a:t>Output Structuring</a:t>
            </a:r>
          </a:p>
          <a:p>
            <a:pPr marL="628650" indent="-514350">
              <a:buFont typeface="+mj-lt"/>
              <a:buAutoNum type="arabicPeriod"/>
            </a:pPr>
            <a:r>
              <a:rPr lang="en-IN" dirty="0"/>
              <a:t>Chaining</a:t>
            </a:r>
          </a:p>
        </p:txBody>
      </p:sp>
    </p:spTree>
    <p:extLst>
      <p:ext uri="{BB962C8B-B14F-4D97-AF65-F5344CB8AC3E}">
        <p14:creationId xmlns:p14="http://schemas.microsoft.com/office/powerpoint/2010/main" val="3896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205587-B77F-7211-5191-091E16E6DBFC}"/>
              </a:ext>
            </a:extLst>
          </p:cNvPr>
          <p:cNvSpPr>
            <a:spLocks noGrp="1"/>
          </p:cNvSpPr>
          <p:nvPr>
            <p:ph type="body" idx="1"/>
          </p:nvPr>
        </p:nvSpPr>
        <p:spPr>
          <a:xfrm>
            <a:off x="838200" y="754144"/>
            <a:ext cx="10515600" cy="5422819"/>
          </a:xfrm>
        </p:spPr>
        <p:txBody>
          <a:bodyPr>
            <a:normAutofit lnSpcReduction="10000"/>
          </a:bodyPr>
          <a:lstStyle/>
          <a:p>
            <a:r>
              <a:rPr lang="en-IN" dirty="0"/>
              <a:t>Prompt Template helps to build the efficient prompt for the model by converting the raw information from the user.</a:t>
            </a:r>
          </a:p>
          <a:p>
            <a:r>
              <a:rPr lang="en-IN" dirty="0"/>
              <a:t>This efficient prompt will be given as input to the model to understand and generate the output.</a:t>
            </a:r>
          </a:p>
          <a:p>
            <a:r>
              <a:rPr lang="en-IN" dirty="0"/>
              <a:t>The output from the model again used for efficient structuring</a:t>
            </a:r>
          </a:p>
          <a:p>
            <a:r>
              <a:rPr lang="en-IN" dirty="0"/>
              <a:t>This output structuring part in the architecture makes the best user experience in understanding the information from the model.</a:t>
            </a:r>
          </a:p>
          <a:p>
            <a:r>
              <a:rPr lang="en-IN" dirty="0"/>
              <a:t>Chaining is nothing but ordering the functionality of the architecture.</a:t>
            </a:r>
          </a:p>
          <a:p>
            <a:r>
              <a:rPr lang="en-IN" dirty="0"/>
              <a:t>Need to chain in such a way that model will take the prompt template as input and the output from the model will be used for output structuring.</a:t>
            </a:r>
          </a:p>
        </p:txBody>
      </p:sp>
    </p:spTree>
    <p:extLst>
      <p:ext uri="{BB962C8B-B14F-4D97-AF65-F5344CB8AC3E}">
        <p14:creationId xmlns:p14="http://schemas.microsoft.com/office/powerpoint/2010/main" val="161073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E9F-034B-DC2C-4DC2-8FBE4CA07864}"/>
              </a:ext>
            </a:extLst>
          </p:cNvPr>
          <p:cNvSpPr>
            <a:spLocks noGrp="1"/>
          </p:cNvSpPr>
          <p:nvPr>
            <p:ph type="title"/>
          </p:nvPr>
        </p:nvSpPr>
        <p:spPr/>
        <p:txBody>
          <a:bodyPr/>
          <a:lstStyle/>
          <a:p>
            <a:r>
              <a:rPr lang="en-IN" b="1" dirty="0">
                <a:solidFill>
                  <a:srgbClr val="FF0000"/>
                </a:solidFill>
              </a:rPr>
              <a:t>Conclusion:</a:t>
            </a:r>
          </a:p>
        </p:txBody>
      </p:sp>
      <p:sp>
        <p:nvSpPr>
          <p:cNvPr id="3" name="Text Placeholder 2">
            <a:extLst>
              <a:ext uri="{FF2B5EF4-FFF2-40B4-BE49-F238E27FC236}">
                <a16:creationId xmlns:a16="http://schemas.microsoft.com/office/drawing/2014/main" id="{EB1C82A3-8F91-13B2-A7D1-7BCA705E9364}"/>
              </a:ext>
            </a:extLst>
          </p:cNvPr>
          <p:cNvSpPr>
            <a:spLocks noGrp="1"/>
          </p:cNvSpPr>
          <p:nvPr>
            <p:ph type="body" idx="1"/>
          </p:nvPr>
        </p:nvSpPr>
        <p:spPr/>
        <p:txBody>
          <a:bodyPr>
            <a:normAutofit/>
          </a:bodyPr>
          <a:lstStyle/>
          <a:p>
            <a:r>
              <a:rPr lang="en-IN" dirty="0"/>
              <a:t>Achieving the human hurdles now a days has become very easy by the growth of technology called Artificial Intelligence.</a:t>
            </a:r>
          </a:p>
          <a:p>
            <a:r>
              <a:rPr lang="en-IN" dirty="0"/>
              <a:t>Any sort of human or business problems can be efficiently achieved from Gen AI.</a:t>
            </a:r>
          </a:p>
          <a:p>
            <a:r>
              <a:rPr lang="en-IN" dirty="0"/>
              <a:t>This AI Assistant is also one of the way to solve the problems facing by Visually Impaired Individuals.</a:t>
            </a:r>
          </a:p>
          <a:p>
            <a:r>
              <a:rPr lang="en-IN" dirty="0"/>
              <a:t>This application will provide best user experience in understanding about the surroundings and to achieve daily tasks by Visually Impaired Individuals.</a:t>
            </a:r>
          </a:p>
        </p:txBody>
      </p:sp>
    </p:spTree>
    <p:extLst>
      <p:ext uri="{BB962C8B-B14F-4D97-AF65-F5344CB8AC3E}">
        <p14:creationId xmlns:p14="http://schemas.microsoft.com/office/powerpoint/2010/main" val="127707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sentation Q&amp;A | PPT">
            <a:extLst>
              <a:ext uri="{FF2B5EF4-FFF2-40B4-BE49-F238E27FC236}">
                <a16:creationId xmlns:a16="http://schemas.microsoft.com/office/drawing/2014/main" id="{28BEB475-C43E-4CDE-16A7-AF9E85ECC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9" y="1738068"/>
            <a:ext cx="5048201" cy="279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14871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534</Words>
  <Application>Microsoft Office PowerPoint</Application>
  <PresentationFormat>Widescreen</PresentationFormat>
  <Paragraphs>40</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Lato Black</vt:lpstr>
      <vt:lpstr>Arial</vt:lpstr>
      <vt:lpstr>Libre Baskerville</vt:lpstr>
      <vt:lpstr>Office Theme</vt:lpstr>
      <vt:lpstr>PowerPoint Presentation</vt:lpstr>
      <vt:lpstr>PowerPoint Presentation</vt:lpstr>
      <vt:lpstr>Problem Statement :</vt:lpstr>
      <vt:lpstr>Functionality of Application:</vt:lpstr>
      <vt:lpstr>Approach:</vt:lpstr>
      <vt:lpstr>Understanding Langchain Architecture:</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Fhanindhar</cp:lastModifiedBy>
  <cp:revision>9</cp:revision>
  <dcterms:created xsi:type="dcterms:W3CDTF">2021-02-16T05:19:01Z</dcterms:created>
  <dcterms:modified xsi:type="dcterms:W3CDTF">2024-11-25T12:35:34Z</dcterms:modified>
</cp:coreProperties>
</file>