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br>
              <a:rPr lang="en-US" altLang="en-US" b="1"/>
            </a:br>
            <a:r>
              <a:rPr lang="en-US" altLang="en-US" b="1"/>
              <a:t>SECURITY</a:t>
            </a:r>
            <a:endParaRPr lang="en-US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b="1">
                <a:sym typeface="+mn-ea"/>
              </a:rPr>
              <a:t>Smart Intruder Detection and Alert System Using ESP32 with Email and Web-Based Monitoring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Conclusion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ESP32-based system is effective, affordable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Combines local motion detection + remote notifications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Can scale for many real-world applications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Ideal for DIY and developing-region security projects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Abstract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en-US"/>
              <a:t>Abstract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Smart, cost-effective intruder detection system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Uses ESP32 + PIR sensor for motion detection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Sends email alerts and triggers buzzer on detection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Monitors status via local web interface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Targeted for homes, small offices, rural setups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Can extend alerts to SMS using email-to-SMS gateways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Security is vital for residential and commercial properties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Traditional systems are expensive and often proprietary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ESP32 offers affordable, IoT-based solution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Motion detection + local (buzzer) and remote (email) alerts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Web interface accessible from any browser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Industry Challenges Addressed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High Cost: Affordable alternative to costly CCTV systems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Remote Alerts: Adds email/SMS notifications to low-end systems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Limited Infrastructure: Only needs Wi-Fi and power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Complex Setup: DIY-friendly and easy to configure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Components Used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ESP32: Core microcontroller with Wi-Fi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PIR Sensor (HC-SR501): Detects motion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Buzzer: Sounds alert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SMTP2GO: Sends email notifications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Web Server: Hosted on ESP32 for live status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System Operation Flow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35" y="1691005"/>
            <a:ext cx="10515600" cy="4351338"/>
          </a:xfrm>
        </p:spPr>
        <p:txBody>
          <a:bodyPr>
            <a:normAutofit fontScale="25000"/>
          </a:bodyPr>
          <a:p>
            <a:pPr>
              <a:lnSpc>
                <a:spcPct val="100000"/>
              </a:lnSpc>
            </a:pPr>
            <a:r>
              <a:rPr lang="en-US" altLang="en-US" sz="8000"/>
              <a:t>Startup: ESP32 connects to Wi-Fi &amp; starts server</a:t>
            </a:r>
            <a:endParaRPr lang="en-US" altLang="en-US" sz="8000"/>
          </a:p>
          <a:p>
            <a:pPr>
              <a:lnSpc>
                <a:spcPct val="100000"/>
              </a:lnSpc>
            </a:pPr>
            <a:r>
              <a:rPr lang="en-US" altLang="en-US" sz="8000"/>
              <a:t>Detection: PIR sensor monitors for motion</a:t>
            </a:r>
            <a:endParaRPr lang="en-US" altLang="en-US" sz="8000"/>
          </a:p>
          <a:p>
            <a:pPr>
              <a:lnSpc>
                <a:spcPct val="100000"/>
              </a:lnSpc>
            </a:pPr>
            <a:r>
              <a:rPr lang="en-US" altLang="en-US" sz="8000"/>
              <a:t>Trigger Response:</a:t>
            </a:r>
            <a:endParaRPr lang="en-US" altLang="en-US" sz="8000"/>
          </a:p>
          <a:p>
            <a:pPr>
              <a:lnSpc>
                <a:spcPct val="100000"/>
              </a:lnSpc>
            </a:pPr>
            <a:r>
              <a:rPr lang="en-US" altLang="en-US" sz="8000"/>
              <a:t>Activates buzzer</a:t>
            </a:r>
            <a:endParaRPr lang="en-US" altLang="en-US" sz="8000"/>
          </a:p>
          <a:p>
            <a:pPr>
              <a:lnSpc>
                <a:spcPct val="100000"/>
              </a:lnSpc>
            </a:pPr>
            <a:r>
              <a:rPr lang="en-US" altLang="en-US" sz="8000"/>
              <a:t>Sends email alert</a:t>
            </a:r>
            <a:endParaRPr lang="en-US" altLang="en-US" sz="8000"/>
          </a:p>
          <a:p>
            <a:pPr lvl="0">
              <a:lnSpc>
                <a:spcPct val="100000"/>
              </a:lnSpc>
            </a:pPr>
            <a:r>
              <a:rPr lang="en-US" altLang="en-US" sz="7985"/>
              <a:t>Reset:</a:t>
            </a:r>
            <a:endParaRPr lang="en-US" altLang="en-US" sz="7985"/>
          </a:p>
          <a:p>
            <a:pPr lvl="0">
              <a:lnSpc>
                <a:spcPct val="100000"/>
              </a:lnSpc>
            </a:pPr>
            <a:r>
              <a:rPr lang="en-US" altLang="en-US" sz="7985"/>
              <a:t>Turns off buzzer</a:t>
            </a:r>
            <a:endParaRPr lang="en-US" altLang="en-US" sz="7985"/>
          </a:p>
          <a:p>
            <a:pPr lvl="0">
              <a:lnSpc>
                <a:spcPct val="100000"/>
              </a:lnSpc>
            </a:pPr>
            <a:r>
              <a:rPr lang="en-US" altLang="en-US" sz="7985"/>
              <a:t>Resets alert flag</a:t>
            </a:r>
            <a:endParaRPr lang="en-US" altLang="en-US" sz="7985"/>
          </a:p>
          <a:p>
            <a:pPr lvl="0">
              <a:lnSpc>
                <a:spcPct val="100000"/>
              </a:lnSpc>
            </a:pPr>
            <a:r>
              <a:rPr lang="en-US" altLang="en-US" sz="7985"/>
              <a:t>Web Interface:</a:t>
            </a:r>
            <a:endParaRPr lang="en-US" altLang="en-US" sz="7985"/>
          </a:p>
          <a:p>
            <a:pPr lvl="0">
              <a:lnSpc>
                <a:spcPct val="100000"/>
              </a:lnSpc>
            </a:pPr>
            <a:r>
              <a:rPr lang="en-US" altLang="en-US" sz="7985"/>
              <a:t>Displays status: "Motion Detected" / "All Clear"</a:t>
            </a:r>
            <a:endParaRPr lang="en-US" altLang="en-US" sz="7985"/>
          </a:p>
          <a:p>
            <a:pPr lvl="0">
              <a:lnSpc>
                <a:spcPct val="100000"/>
              </a:lnSpc>
            </a:pPr>
            <a:endParaRPr lang="en-US" altLang="en-US" sz="7985"/>
          </a:p>
          <a:p>
            <a:pPr lvl="0">
              <a:lnSpc>
                <a:spcPct val="100000"/>
              </a:lnSpc>
            </a:pPr>
            <a:endParaRPr lang="en-US" altLang="en-US" sz="7985"/>
          </a:p>
        </p:txBody>
      </p:sp>
      <p:sp>
        <p:nvSpPr>
          <p:cNvPr id="4" name="Text Box 3"/>
          <p:cNvSpPr txBox="1"/>
          <p:nvPr/>
        </p:nvSpPr>
        <p:spPr>
          <a:xfrm>
            <a:off x="4211955" y="5591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Code overview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Initializes Wi-Fi and SMTP session</a:t>
            </a:r>
            <a:endParaRPr lang="en-US" altLang="en-US"/>
          </a:p>
          <a:p>
            <a:r>
              <a:rPr lang="en-US" altLang="en-US"/>
              <a:t>Loop reads PIR sensor</a:t>
            </a:r>
            <a:endParaRPr lang="en-US" altLang="en-US"/>
          </a:p>
          <a:p>
            <a:r>
              <a:rPr lang="en-US" altLang="en-US"/>
              <a:t>On motion:</a:t>
            </a:r>
            <a:endParaRPr lang="en-US" altLang="en-US"/>
          </a:p>
          <a:p>
            <a:r>
              <a:rPr lang="en-US" altLang="en-US"/>
              <a:t>Triggers buzzer</a:t>
            </a:r>
            <a:endParaRPr lang="en-US" altLang="en-US"/>
          </a:p>
          <a:p>
            <a:r>
              <a:rPr lang="en-US" altLang="en-US"/>
              <a:t>Sends alert email</a:t>
            </a:r>
            <a:endParaRPr lang="en-US" altLang="en-US"/>
          </a:p>
          <a:p>
            <a:r>
              <a:rPr lang="en-US" altLang="en-US"/>
              <a:t>Uses cooldown delay to prevent spam</a:t>
            </a:r>
            <a:endParaRPr lang="en-US" altLang="en-US"/>
          </a:p>
          <a:p>
            <a:r>
              <a:rPr lang="en-US" altLang="en-US"/>
              <a:t>Serves real-time HTML status page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Extensibility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Add Telegram Bot for instant messaging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Integrate ESP32-CAM for snapshot alerts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Log events to Google Sheets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Connect with Home Assistant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Solar and battery power for remote areas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Benefits and Applications Use cases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Homes, offices, farms, schools, clinics</a:t>
            </a:r>
            <a:endParaRPr lang="en-US" altLang="en-US"/>
          </a:p>
          <a:p>
            <a:r>
              <a:rPr lang="en-US" altLang="en-US"/>
              <a:t>Event site surveillance</a:t>
            </a:r>
            <a:endParaRPr lang="en-US" altLang="en-US"/>
          </a:p>
          <a:p>
            <a:r>
              <a:rPr lang="en-US" altLang="en-US"/>
              <a:t>Benefits:</a:t>
            </a:r>
            <a:endParaRPr lang="en-US" altLang="en-US"/>
          </a:p>
          <a:p>
            <a:r>
              <a:rPr lang="en-US" altLang="en-US"/>
              <a:t>Low cost, scalable, easy to configure</a:t>
            </a:r>
            <a:endParaRPr lang="en-US" altLang="en-US"/>
          </a:p>
          <a:p>
            <a:r>
              <a:rPr lang="en-US" altLang="en-US"/>
              <a:t>Real-time alerts increase security</a:t>
            </a:r>
            <a:endParaRPr lang="en-US" altLang="en-US"/>
          </a:p>
          <a:p>
            <a:r>
              <a:rPr lang="en-US" altLang="en-US"/>
              <a:t>Works in remote areas</a:t>
            </a:r>
            <a:endParaRPr lang="en-US" altLang="en-US"/>
          </a:p>
          <a:p>
            <a:r>
              <a:rPr lang="en-US" altLang="en-US"/>
              <a:t>Minimal hardware footprint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WPS Presentation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_x000B_Smart Intruder Detection and Alert System Using ESP32 with Email and Web-Based Monitoring</dc:title>
  <dc:creator>Godyn</dc:creator>
  <cp:lastModifiedBy>Godyn</cp:lastModifiedBy>
  <cp:revision>9</cp:revision>
  <dcterms:created xsi:type="dcterms:W3CDTF">2025-07-31T10:45:04Z</dcterms:created>
  <dcterms:modified xsi:type="dcterms:W3CDTF">2025-07-31T10:59:59Z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738C03E72E2E4A2FA1FC10A99B8B833E_11</vt:lpwstr>
  </property>
  <property fmtid="{D5CDD505-2E9C-101B-9397-08002B2CF9AE}" pid="3" name="KSOProductBuildVer">
    <vt:lpwstr>1033-12.2.0.21931</vt:lpwstr>
  </property>
</Properties>
</file>