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6" r:id="rId15"/>
    <p:sldId id="270" r:id="rId16"/>
    <p:sldId id="277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C9874A-2CAA-454C-829A-B6DCBA46ADF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696BED-A2A6-4A2F-901C-A4B93A938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Bahasa_baku" TargetMode="External"/><Relationship Id="rId3" Type="http://schemas.openxmlformats.org/officeDocument/2006/relationships/hyperlink" Target="https://id.wikipedia.org/wiki/Dialek" TargetMode="External"/><Relationship Id="rId7" Type="http://schemas.openxmlformats.org/officeDocument/2006/relationships/hyperlink" Target="https://id.wikipedia.org/wiki/Sosiolinguistik" TargetMode="External"/><Relationship Id="rId2" Type="http://schemas.openxmlformats.org/officeDocument/2006/relationships/hyperlink" Target="https://id.wikipedia.org/wiki/Baha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Stilistika" TargetMode="External"/><Relationship Id="rId5" Type="http://schemas.openxmlformats.org/officeDocument/2006/relationships/hyperlink" Target="https://id.wikipedia.org/wiki/Laras_bahasa" TargetMode="External"/><Relationship Id="rId4" Type="http://schemas.openxmlformats.org/officeDocument/2006/relationships/hyperlink" Target="https://id.wikipedia.org/wiki/Aks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RAGAMA BAHASA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ELLEN MANULLANG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RAGAM BAHASA BAKU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yang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tercermin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:</a:t>
            </a:r>
          </a:p>
          <a:p>
            <a:pPr marL="6858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surat-menyurat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surat-menyurat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, </a:t>
            </a:r>
            <a:r>
              <a:rPr lang="en-US" dirty="0" err="1"/>
              <a:t>pengumuman-pengumuman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instansi-instansi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peristilahan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perundang-undangan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3) </a:t>
            </a:r>
            <a:r>
              <a:rPr lang="en-US" dirty="0" err="1"/>
              <a:t>Pembicaraan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ceramah</a:t>
            </a:r>
            <a:r>
              <a:rPr lang="en-US" dirty="0"/>
              <a:t>,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khotbah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 </a:t>
            </a: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err="1"/>
              <a:t>Pembicaraan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yang </a:t>
            </a:r>
            <a:r>
              <a:rPr lang="en-US" dirty="0" err="1"/>
              <a:t>dihormati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BAHASA BAKU ,ADA 4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2856"/>
            <a:ext cx="6777317" cy="388843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a)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Pemersatu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memperhubungkan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dialek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mempersatukan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proses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orang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b)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Kekhasan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kekhasan</a:t>
            </a:r>
            <a:r>
              <a:rPr lang="en-US" dirty="0"/>
              <a:t> yang </a:t>
            </a:r>
            <a:r>
              <a:rPr lang="en-US" dirty="0" err="1"/>
              <a:t>diemban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memperbedakan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lain.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 Hal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Indonesia.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17646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/>
              <a:t>3)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perseorangan</a:t>
            </a:r>
            <a:r>
              <a:rPr lang="en-US" dirty="0"/>
              <a:t> (</a:t>
            </a:r>
            <a:r>
              <a:rPr lang="en-US" dirty="0" err="1"/>
              <a:t>gaya</a:t>
            </a:r>
            <a:r>
              <a:rPr lang="en-US" dirty="0"/>
              <a:t> impersonal)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kalimatnya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keakuan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kalimat-kalimat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4)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memlibatkan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beremosi</a:t>
            </a:r>
            <a:r>
              <a:rPr lang="en-US" dirty="0"/>
              <a:t>).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bahasanya</a:t>
            </a:r>
            <a:r>
              <a:rPr lang="en-US" dirty="0"/>
              <a:t> pun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74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92088"/>
          </a:xfrm>
        </p:spPr>
        <p:txBody>
          <a:bodyPr/>
          <a:lstStyle/>
          <a:p>
            <a:r>
              <a:rPr lang="en-ID" dirty="0" smtClean="0"/>
              <a:t>RAGAM BAHASA 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248472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keilmuan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1)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cermat</a:t>
            </a:r>
            <a:r>
              <a:rPr lang="en-US" dirty="0"/>
              <a:t>,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kesamaran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ketaksaan</a:t>
            </a:r>
            <a:r>
              <a:rPr lang="en-US" dirty="0"/>
              <a:t> (</a:t>
            </a:r>
            <a:r>
              <a:rPr lang="en-US" dirty="0" err="1"/>
              <a:t>ambiguitas</a:t>
            </a:r>
            <a:r>
              <a:rPr lang="en-US" dirty="0"/>
              <a:t>). </a:t>
            </a:r>
            <a:r>
              <a:rPr lang="en-US" dirty="0" err="1"/>
              <a:t>Lugas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basa-basi</a:t>
            </a:r>
            <a:r>
              <a:rPr lang="en-US" dirty="0"/>
              <a:t>. </a:t>
            </a:r>
            <a:r>
              <a:rPr lang="en-US" dirty="0" err="1"/>
              <a:t>Cermat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2)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gayanya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kata.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5)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imajinasi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kesusasteraan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denotatif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konotatif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6)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yang </a:t>
            </a:r>
            <a:r>
              <a:rPr lang="en-US" dirty="0" err="1"/>
              <a:t>teoritis</a:t>
            </a:r>
            <a:r>
              <a:rPr lang="en-US" dirty="0"/>
              <a:t>,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abstrak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7)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gayanya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meluap-luap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kedogma-dogmaan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8)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membakukan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kata, </a:t>
            </a:r>
            <a:r>
              <a:rPr lang="en-US" dirty="0" err="1"/>
              <a:t>ungkapan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pemeriannya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istilah-istilah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(jargon)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9)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kata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mantap</a:t>
            </a:r>
            <a:r>
              <a:rPr lang="en-US" dirty="0"/>
              <a:t> </a:t>
            </a:r>
            <a:r>
              <a:rPr lang="en-US" dirty="0" err="1"/>
              <a:t>umurnya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kata-kata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makna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fungsinya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a.Mantan</a:t>
            </a:r>
            <a:r>
              <a:rPr lang="en-US" dirty="0" smtClean="0"/>
              <a:t>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didakwa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hukuman</a:t>
            </a:r>
            <a:r>
              <a:rPr lang="en-US" dirty="0" smtClean="0"/>
              <a:t> </a:t>
            </a:r>
            <a:r>
              <a:rPr lang="en-US" dirty="0" err="1" smtClean="0"/>
              <a:t>penjara</a:t>
            </a:r>
            <a:r>
              <a:rPr lang="en-US" dirty="0" smtClean="0"/>
              <a:t> </a:t>
            </a:r>
            <a:r>
              <a:rPr lang="en-US" dirty="0"/>
              <a:t>15 </a:t>
            </a:r>
            <a:r>
              <a:rPr lang="en-US" dirty="0" err="1"/>
              <a:t>tahun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b.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didiagnosis</a:t>
            </a:r>
            <a:r>
              <a:rPr lang="en-US" dirty="0"/>
              <a:t> </a:t>
            </a:r>
            <a:r>
              <a:rPr lang="en-US" dirty="0" err="1"/>
              <a:t>menderita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c. </a:t>
            </a:r>
            <a:r>
              <a:rPr lang="id-ID" dirty="0" smtClean="0"/>
              <a:t>Game berasal dari bahasa Inggis yang berarti dasar permainan 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d. </a:t>
            </a:r>
            <a:r>
              <a:rPr lang="id-ID" dirty="0" smtClean="0"/>
              <a:t>Pendidikan itu sangat penting dalam kehidupan di masa yang akan datang</a:t>
            </a:r>
            <a:r>
              <a:rPr lang="en-US" dirty="0" smtClean="0"/>
              <a:t>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e.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fluaktuasi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rupiah</a:t>
            </a:r>
          </a:p>
        </p:txBody>
      </p:sp>
    </p:spTree>
    <p:extLst>
      <p:ext uri="{BB962C8B-B14F-4D97-AF65-F5344CB8AC3E}">
        <p14:creationId xmlns:p14="http://schemas.microsoft.com/office/powerpoint/2010/main" val="14021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kira-kira</a:t>
            </a:r>
            <a:r>
              <a:rPr lang="en-ID" dirty="0" smtClean="0"/>
              <a:t>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JAWABAN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a.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kedokteran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id-ID" dirty="0" smtClean="0"/>
              <a:t>Ragam ilmiah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SEKIAN &amp; TERIMAKASIH</a:t>
            </a:r>
            <a:endParaRPr lang="en-US" dirty="0"/>
          </a:p>
        </p:txBody>
      </p:sp>
      <p:pic>
        <p:nvPicPr>
          <p:cNvPr id="4" name="Content Placeholder 7" descr="smil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3562" y="2324100"/>
            <a:ext cx="3495889" cy="3508375"/>
          </a:xfrm>
        </p:spPr>
      </p:pic>
    </p:spTree>
    <p:extLst>
      <p:ext uri="{BB962C8B-B14F-4D97-AF65-F5344CB8AC3E}">
        <p14:creationId xmlns:p14="http://schemas.microsoft.com/office/powerpoint/2010/main" val="7565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Ragam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hlinkClick r:id="rId2" tooltip="Bahasa"/>
              </a:rPr>
              <a:t>bahasa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hlinkClick r:id="rId3" tooltip="Dialek"/>
              </a:rPr>
              <a:t>dialek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>
                <a:hlinkClick r:id="rId3" tooltip="Dialek"/>
              </a:rPr>
              <a:t>dialek</a:t>
            </a:r>
            <a:r>
              <a:rPr lang="en-US" dirty="0"/>
              <a:t>, </a:t>
            </a:r>
            <a:r>
              <a:rPr lang="en-US" dirty="0" err="1">
                <a:hlinkClick r:id="rId4" tooltip="Aksen"/>
              </a:rPr>
              <a:t>aksen</a:t>
            </a:r>
            <a:r>
              <a:rPr lang="en-US" dirty="0"/>
              <a:t>, </a:t>
            </a:r>
            <a:r>
              <a:rPr lang="en-US" dirty="0" err="1">
                <a:hlinkClick r:id="rId5" tooltip="Laras bahasa"/>
              </a:rPr>
              <a:t>laras</a:t>
            </a:r>
            <a:r>
              <a:rPr lang="en-US" dirty="0"/>
              <a:t>, </a:t>
            </a:r>
            <a:r>
              <a:rPr lang="en-US" dirty="0" err="1">
                <a:hlinkClick r:id="rId6" tooltip="Stilistika"/>
              </a:rPr>
              <a:t>gaya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>
                <a:hlinkClick r:id="rId7" tooltip="Sosiolinguistik"/>
              </a:rPr>
              <a:t>sosiolinguistik</a:t>
            </a:r>
            <a:r>
              <a:rPr lang="en-US" dirty="0"/>
              <a:t> lain,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>
                <a:hlinkClick r:id="rId8" tooltip="Bahasa baku"/>
              </a:rPr>
              <a:t>bahasa</a:t>
            </a:r>
            <a:r>
              <a:rPr lang="en-US" dirty="0">
                <a:hlinkClick r:id="rId8" tooltip="Bahasa baku"/>
              </a:rPr>
              <a:t> </a:t>
            </a:r>
            <a:r>
              <a:rPr lang="en-US" dirty="0" err="1">
                <a:hlinkClick r:id="rId8" tooltip="Bahasa baku"/>
              </a:rPr>
              <a:t>baku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1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KEBERAGAMAN BAHASA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b="1" dirty="0"/>
              <a:t>1) </a:t>
            </a:r>
            <a:r>
              <a:rPr lang="en-US" b="1" dirty="0" err="1"/>
              <a:t>Ragam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Menurut</a:t>
            </a:r>
            <a:r>
              <a:rPr lang="en-US" b="1" dirty="0"/>
              <a:t> Daerah</a:t>
            </a:r>
          </a:p>
          <a:p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lama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dialek.Bahasa</a:t>
            </a:r>
            <a:r>
              <a:rPr lang="en-US" dirty="0"/>
              <a:t> yang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logat</a:t>
            </a:r>
            <a:r>
              <a:rPr lang="en-US" dirty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timbal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penuturnya</a:t>
            </a:r>
            <a:r>
              <a:rPr lang="en-US" dirty="0"/>
              <a:t>, </a:t>
            </a:r>
            <a:r>
              <a:rPr lang="en-US" dirty="0" err="1"/>
              <a:t>sekurang-kurangnya</a:t>
            </a:r>
            <a:r>
              <a:rPr lang="en-US" dirty="0"/>
              <a:t>	</a:t>
            </a:r>
            <a:r>
              <a:rPr lang="en-US" dirty="0" err="1"/>
              <a:t>oleh</a:t>
            </a:r>
            <a:r>
              <a:rPr lang="en-US" dirty="0"/>
              <a:t>	</a:t>
            </a:r>
            <a:r>
              <a:rPr lang="en-US" dirty="0" err="1"/>
              <a:t>penutur</a:t>
            </a:r>
            <a:r>
              <a:rPr lang="en-US" dirty="0"/>
              <a:t>	</a:t>
            </a:r>
            <a:r>
              <a:rPr lang="en-US" dirty="0" err="1"/>
              <a:t>dialek</a:t>
            </a:r>
            <a:r>
              <a:rPr lang="en-US" dirty="0"/>
              <a:t>	yang	</a:t>
            </a:r>
            <a:r>
              <a:rPr lang="en-US" dirty="0" err="1"/>
              <a:t>daerahnya</a:t>
            </a:r>
            <a:r>
              <a:rPr lang="en-US" dirty="0"/>
              <a:t> </a:t>
            </a:r>
            <a:r>
              <a:rPr lang="en-US" dirty="0" err="1"/>
              <a:t>berdampingan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keadiamannya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pegunungan</a:t>
            </a:r>
            <a:r>
              <a:rPr lang="en-US" dirty="0"/>
              <a:t>, </a:t>
            </a:r>
            <a:r>
              <a:rPr lang="en-US" dirty="0" err="1"/>
              <a:t>selat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laun</a:t>
            </a:r>
            <a:r>
              <a:rPr lang="en-US" dirty="0"/>
              <a:t>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693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2.RAGAM BAHASA MENURUT PENDIDIKAN 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Ragam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/>
              <a:t>	</a:t>
            </a:r>
            <a:r>
              <a:rPr lang="en-US" dirty="0" smtClean="0"/>
              <a:t>formal,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yang </a:t>
            </a:r>
            <a:r>
              <a:rPr lang="en-US" dirty="0" err="1"/>
              <a:t>berpendidikan</a:t>
            </a:r>
            <a:r>
              <a:rPr lang="en-US" dirty="0"/>
              <a:t> formal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. Tata </a:t>
            </a:r>
            <a:r>
              <a:rPr lang="en-US" dirty="0" err="1"/>
              <a:t>bunyi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golongan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fonologi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terpelajar</a:t>
            </a:r>
            <a:r>
              <a:rPr lang="en-US" dirty="0"/>
              <a:t>. </a:t>
            </a:r>
            <a:r>
              <a:rPr lang="en-US" dirty="0" err="1"/>
              <a:t>Bunyi</a:t>
            </a:r>
            <a:r>
              <a:rPr lang="en-US" dirty="0"/>
              <a:t> /f/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</a:t>
            </a:r>
            <a:r>
              <a:rPr lang="en-US" dirty="0" err="1"/>
              <a:t>konsonan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/-</a:t>
            </a:r>
            <a:r>
              <a:rPr lang="en-US" dirty="0" err="1"/>
              <a:t>ks</a:t>
            </a:r>
            <a:r>
              <a:rPr lang="en-US" dirty="0"/>
              <a:t>/,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bersekolah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berpendidikan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3.RAGAM BAHASA MENURUT SIKAP PENUTUR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coraK</a:t>
            </a:r>
            <a:r>
              <a:rPr lang="en-US" dirty="0"/>
              <a:t> 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Indonesia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asasnya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.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langgam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/>
              <a:t>pemilihannya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yang </a:t>
            </a:r>
            <a:r>
              <a:rPr lang="en-US" dirty="0" err="1"/>
              <a:t>diajak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penbacanya</a:t>
            </a:r>
            <a:r>
              <a:rPr lang="en-US" dirty="0"/>
              <a:t>. </a:t>
            </a:r>
            <a:r>
              <a:rPr lang="en-US" dirty="0" err="1"/>
              <a:t>Sikapnya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yang </a:t>
            </a:r>
            <a:r>
              <a:rPr lang="en-US" dirty="0" err="1"/>
              <a:t>disapa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keakraban</a:t>
            </a:r>
            <a:r>
              <a:rPr lang="en-US" dirty="0"/>
              <a:t>	</a:t>
            </a:r>
            <a:r>
              <a:rPr lang="en-US" dirty="0" err="1"/>
              <a:t>antarpenutur</a:t>
            </a:r>
            <a:r>
              <a:rPr lang="en-US" dirty="0"/>
              <a:t>,	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/>
              <a:t>	yang	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disampaikannya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RAGAM BAHASA MENURUT JENIS PEMAKAIANNYA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1)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persoalannya</a:t>
            </a:r>
            <a:r>
              <a:rPr lang="en-US" dirty="0"/>
              <a:t>,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  <a:p>
            <a:pPr marL="525780" indent="-457200">
              <a:buAutoNum type="alphaLcParenR"/>
            </a:pP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 smtClean="0"/>
              <a:t>,</a:t>
            </a:r>
          </a:p>
          <a:p>
            <a:pPr marL="525780" indent="-457200">
              <a:buAutoNum type="alphaLcParenR"/>
            </a:pP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jurnalistik</a:t>
            </a:r>
            <a:r>
              <a:rPr lang="en-US" dirty="0" smtClean="0"/>
              <a:t>,</a:t>
            </a:r>
          </a:p>
          <a:p>
            <a:pPr marL="525780" indent="-457200">
              <a:buAutoNum type="alphaLcParenR"/>
            </a:pPr>
            <a:r>
              <a:rPr lang="en-ID" dirty="0" err="1" smtClean="0"/>
              <a:t>Ragam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ilmiah</a:t>
            </a:r>
            <a:endParaRPr lang="en-ID" dirty="0" smtClean="0"/>
          </a:p>
          <a:p>
            <a:pPr marL="525780" indent="-457200">
              <a:buAutoNum type="alphaLcParenR"/>
            </a:pPr>
            <a:r>
              <a:rPr lang="en-ID" dirty="0" err="1" smtClean="0"/>
              <a:t>Ragam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sastra</a:t>
            </a:r>
            <a:endParaRPr lang="en-ID" dirty="0" smtClean="0"/>
          </a:p>
          <a:p>
            <a:pPr marL="525780" indent="-457200">
              <a:buAutoNum type="alphaLcParenR"/>
            </a:pPr>
            <a:r>
              <a:rPr lang="en-ID" dirty="0" err="1" smtClean="0"/>
              <a:t>Ragam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sehari-hari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2.Berdasarkan media </a:t>
            </a:r>
            <a:r>
              <a:rPr lang="en-ID" dirty="0" err="1" smtClean="0"/>
              <a:t>pembicaraan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a)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meliputi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(1)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cakapan</a:t>
            </a:r>
            <a:r>
              <a:rPr lang="en-US" dirty="0"/>
              <a:t>,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pidato</a:t>
            </a:r>
            <a:r>
              <a:rPr lang="en-US" dirty="0"/>
              <a:t>,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</a:t>
            </a:r>
          </a:p>
          <a:p>
            <a:pPr marL="68580" indent="0">
              <a:buNone/>
            </a:pPr>
            <a:r>
              <a:rPr lang="en-US" dirty="0"/>
              <a:t>(4)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panggung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 smtClean="0"/>
              <a:t>meliputi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(1)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</a:t>
            </a:r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,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</a:t>
            </a:r>
          </a:p>
          <a:p>
            <a:pPr marL="68580" indent="0">
              <a:buNone/>
            </a:pPr>
            <a:r>
              <a:rPr lang="en-US" dirty="0"/>
              <a:t>(4)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3)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antarpembiacara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santai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akrab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409</TotalTime>
  <Words>549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RAGAMA BAHASA </vt:lpstr>
      <vt:lpstr>Ragam Bahasa</vt:lpstr>
      <vt:lpstr> KEBERAGAMAN BAHASA INDONESIA</vt:lpstr>
      <vt:lpstr>2.RAGAM BAHASA MENURUT PENDIDIKAN FORMAL</vt:lpstr>
      <vt:lpstr> 3.RAGAM BAHASA MENURUT SIKAP PENUTUR</vt:lpstr>
      <vt:lpstr>RAGAM BAHASA MENURUT JENIS PEMAKAIANNYA</vt:lpstr>
      <vt:lpstr>2.Berdasarkan media pembicaraan</vt:lpstr>
      <vt:lpstr>PowerPoint Presentation</vt:lpstr>
      <vt:lpstr>PowerPoint Presentation</vt:lpstr>
      <vt:lpstr>RAGAM BAHASA BAKU</vt:lpstr>
      <vt:lpstr>BAHASA BAKU ,ADA 4 FUNGSI</vt:lpstr>
      <vt:lpstr>PowerPoint Presentation</vt:lpstr>
      <vt:lpstr>RAGAM BAHASA ILMIAH</vt:lpstr>
      <vt:lpstr>PowerPoint Presentation</vt:lpstr>
      <vt:lpstr>PowerPoint Presentation</vt:lpstr>
      <vt:lpstr>Analisislah kalimat berikut berdasarkan ragam fungsinya</vt:lpstr>
      <vt:lpstr>Bagaimana kira-kira????</vt:lpstr>
      <vt:lpstr>JAWABAN </vt:lpstr>
      <vt:lpstr>SEKIAN &amp;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IT</cp:lastModifiedBy>
  <cp:revision>13</cp:revision>
  <dcterms:created xsi:type="dcterms:W3CDTF">2016-09-26T04:46:30Z</dcterms:created>
  <dcterms:modified xsi:type="dcterms:W3CDTF">2016-09-29T12:33:07Z</dcterms:modified>
</cp:coreProperties>
</file>