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85" r:id="rId19"/>
    <p:sldId id="273" r:id="rId20"/>
    <p:sldId id="272" r:id="rId21"/>
    <p:sldId id="286" r:id="rId22"/>
    <p:sldId id="274" r:id="rId23"/>
    <p:sldId id="287" r:id="rId24"/>
    <p:sldId id="275" r:id="rId25"/>
    <p:sldId id="288" r:id="rId26"/>
    <p:sldId id="276" r:id="rId27"/>
    <p:sldId id="290" r:id="rId28"/>
    <p:sldId id="289" r:id="rId29"/>
    <p:sldId id="277" r:id="rId30"/>
    <p:sldId id="278" r:id="rId31"/>
    <p:sldId id="291" r:id="rId32"/>
    <p:sldId id="279" r:id="rId33"/>
    <p:sldId id="292" r:id="rId34"/>
    <p:sldId id="280" r:id="rId35"/>
    <p:sldId id="293" r:id="rId36"/>
    <p:sldId id="281" r:id="rId37"/>
    <p:sldId id="28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32D9B4-2663-47FE-B946-2F160B7972C4}" type="datetimeFigureOut">
              <a:rPr lang="en-GB" smtClean="0"/>
              <a:pPr/>
              <a:t>11/10/2012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D02C4F-8BFA-4CE4-B197-A389B0236A1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HURUF KAPITAL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OLEH ELLEN </a:t>
            </a:r>
            <a:r>
              <a:rPr lang="en-US" dirty="0" err="1" smtClean="0"/>
              <a:t>MANULLANG,S.Pd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9.Huruf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Asia Tenggara</a:t>
            </a:r>
          </a:p>
          <a:p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</a:p>
          <a:p>
            <a:r>
              <a:rPr lang="en-US" dirty="0" smtClean="0"/>
              <a:t>Kota Ambon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371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10.Huruf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buku,majalah,surat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di,ke,dari,dan</a:t>
            </a:r>
            <a:r>
              <a:rPr lang="en-US" dirty="0" smtClean="0"/>
              <a:t> ,yang ,</a:t>
            </a:r>
            <a:r>
              <a:rPr lang="en-US" dirty="0" err="1" smtClean="0"/>
              <a:t>untuk,yang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49936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Gusdur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Nyeleneh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ayang</a:t>
            </a:r>
            <a:r>
              <a:rPr lang="en-US" dirty="0" smtClean="0"/>
              <a:t> </a:t>
            </a:r>
            <a:r>
              <a:rPr lang="en-US" dirty="0" err="1" smtClean="0"/>
              <a:t>berlangganan</a:t>
            </a:r>
            <a:r>
              <a:rPr lang="en-US" dirty="0" smtClean="0"/>
              <a:t> </a:t>
            </a:r>
            <a:r>
              <a:rPr lang="en-US" dirty="0" err="1" smtClean="0"/>
              <a:t>koran</a:t>
            </a:r>
            <a:r>
              <a:rPr lang="en-US" dirty="0" smtClean="0"/>
              <a:t> Batam Pos  </a:t>
            </a:r>
          </a:p>
          <a:p>
            <a:pPr lvl="1"/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i="1" dirty="0" err="1" smtClean="0"/>
              <a:t>Hak-hak</a:t>
            </a:r>
            <a:r>
              <a:rPr lang="en-US" i="1" dirty="0" smtClean="0"/>
              <a:t> </a:t>
            </a:r>
            <a:r>
              <a:rPr lang="en-US" i="1" dirty="0" err="1" smtClean="0"/>
              <a:t>Anak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Keluarga</a:t>
            </a:r>
            <a:endParaRPr lang="en-US" i="1" dirty="0" smtClean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11.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gelar,pangkat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sapaan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18516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M,Pd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Sdr</a:t>
            </a:r>
            <a:r>
              <a:rPr lang="en-US" dirty="0" smtClean="0"/>
              <a:t>.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220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12.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sapaan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pengacuan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5052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Besok</a:t>
            </a:r>
            <a:r>
              <a:rPr lang="en-US" dirty="0" smtClean="0"/>
              <a:t> </a:t>
            </a:r>
            <a:r>
              <a:rPr lang="en-US" i="1" dirty="0" err="1" smtClean="0"/>
              <a:t>Paman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i="1" dirty="0" err="1" smtClean="0"/>
              <a:t>Saudara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mengunjungi</a:t>
            </a:r>
            <a:r>
              <a:rPr lang="en-US" dirty="0" smtClean="0"/>
              <a:t> </a:t>
            </a:r>
            <a:r>
              <a:rPr lang="en-US" i="1" dirty="0" err="1" smtClean="0"/>
              <a:t>Ibu</a:t>
            </a:r>
            <a:r>
              <a:rPr lang="en-US" i="1" dirty="0" smtClean="0"/>
              <a:t> </a:t>
            </a:r>
            <a:r>
              <a:rPr lang="en-US" i="1" dirty="0" err="1" smtClean="0"/>
              <a:t>Hasan</a:t>
            </a:r>
            <a:r>
              <a:rPr lang="en-US" i="1" dirty="0" smtClean="0"/>
              <a:t> 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Terimakasih</a:t>
            </a:r>
            <a:endParaRPr lang="en-GB" dirty="0"/>
          </a:p>
        </p:txBody>
      </p:sp>
      <p:pic>
        <p:nvPicPr>
          <p:cNvPr id="4" name="Content Placeholder 7" descr="smil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6934200" cy="470852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TEBAK....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BUBUHKANLAH HURUF B BILA PENULISAN KATA DIBAWAH INI BENAR DAN S BILA PENULISAN SALAH </a:t>
            </a:r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496312"/>
          </a:xfrm>
        </p:spPr>
        <p:txBody>
          <a:bodyPr>
            <a:normAutofit/>
          </a:bodyPr>
          <a:lstStyle/>
          <a:p>
            <a:r>
              <a:rPr lang="id-ID" dirty="0" smtClean="0"/>
              <a:t>1.Ia sekarang tinggal bersama kedua orang tuanya di jalan Sudirman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200400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267712"/>
          </a:xfrm>
        </p:spPr>
        <p:txBody>
          <a:bodyPr>
            <a:normAutofit/>
          </a:bodyPr>
          <a:lstStyle/>
          <a:p>
            <a:r>
              <a:rPr lang="id-ID" dirty="0" smtClean="0"/>
              <a:t>Jawabanya salah </a:t>
            </a:r>
            <a:br>
              <a:rPr lang="id-ID" dirty="0" smtClean="0"/>
            </a:br>
            <a:r>
              <a:rPr lang="id-ID" dirty="0" smtClean="0"/>
              <a:t>harusnya Jalan Sudirman 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76600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572512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id-ID" dirty="0" smtClean="0"/>
              <a:t>.Mereka </a:t>
            </a:r>
            <a:r>
              <a:rPr lang="id-ID" dirty="0" smtClean="0"/>
              <a:t>akan pergi ke rumah Pak Camat hari ini.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71800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JAWABANNYA BENAR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1.Huruf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 lvl="1"/>
            <a:r>
              <a:rPr lang="en-US" b="1" i="1" dirty="0" err="1" smtClean="0"/>
              <a:t>D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mengantuk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err="1" smtClean="0"/>
              <a:t>A</a:t>
            </a:r>
            <a:r>
              <a:rPr lang="en-US" dirty="0" err="1" smtClean="0"/>
              <a:t>pakah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lapar</a:t>
            </a:r>
            <a:r>
              <a:rPr lang="en-US" dirty="0" smtClean="0"/>
              <a:t>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7731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3.</a:t>
            </a:r>
            <a:r>
              <a:rPr lang="id-ID" dirty="0" smtClean="0"/>
              <a:t>Setiap </a:t>
            </a:r>
            <a:r>
              <a:rPr lang="id-ID" dirty="0" smtClean="0"/>
              <a:t>tanggal 25 </a:t>
            </a:r>
            <a:r>
              <a:rPr lang="id-ID" dirty="0" smtClean="0"/>
              <a:t>Desember,</a:t>
            </a:r>
            <a:r>
              <a:rPr lang="en-US" dirty="0" smtClean="0"/>
              <a:t>A</a:t>
            </a:r>
            <a:r>
              <a:rPr lang="id-ID" dirty="0" smtClean="0"/>
              <a:t>gama </a:t>
            </a:r>
            <a:r>
              <a:rPr lang="en-US" dirty="0" smtClean="0"/>
              <a:t>K</a:t>
            </a:r>
            <a:r>
              <a:rPr lang="id-ID" dirty="0" smtClean="0"/>
              <a:t>risten </a:t>
            </a:r>
            <a:r>
              <a:rPr lang="id-ID" dirty="0" smtClean="0"/>
              <a:t>merayakan </a:t>
            </a:r>
            <a:r>
              <a:rPr lang="en-US" dirty="0" smtClean="0"/>
              <a:t>H</a:t>
            </a:r>
            <a:r>
              <a:rPr lang="id-ID" dirty="0" smtClean="0"/>
              <a:t>ari </a:t>
            </a:r>
            <a:r>
              <a:rPr lang="id-ID" dirty="0" smtClean="0"/>
              <a:t>Natal 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 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Jawabannya Salah </a:t>
            </a:r>
          </a:p>
          <a:p>
            <a:r>
              <a:rPr lang="id-ID" dirty="0" smtClean="0"/>
              <a:t>Seharusnya </a:t>
            </a:r>
          </a:p>
          <a:p>
            <a:r>
              <a:rPr lang="id-ID" dirty="0" smtClean="0"/>
              <a:t>Seti</a:t>
            </a:r>
            <a:r>
              <a:rPr lang="en-US" dirty="0" smtClean="0"/>
              <a:t>a</a:t>
            </a:r>
            <a:r>
              <a:rPr lang="id-ID" dirty="0" smtClean="0"/>
              <a:t>p </a:t>
            </a:r>
            <a:r>
              <a:rPr lang="id-ID" dirty="0" smtClean="0"/>
              <a:t>tanggal 25 Desember,agama Kristen merayakan hari Natal </a:t>
            </a:r>
          </a:p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343912"/>
          </a:xfrm>
        </p:spPr>
        <p:txBody>
          <a:bodyPr>
            <a:normAutofit/>
          </a:bodyPr>
          <a:lstStyle/>
          <a:p>
            <a:r>
              <a:rPr lang="id-ID" dirty="0" smtClean="0"/>
              <a:t>4.Ayahnya seorang Kiai yang baik hati dan ramah kepada setiap orang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71800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Jawabnnya Salah </a:t>
            </a:r>
          </a:p>
          <a:p>
            <a:r>
              <a:rPr lang="id-ID" dirty="0" smtClean="0"/>
              <a:t>Seharusnya </a:t>
            </a:r>
          </a:p>
          <a:p>
            <a:r>
              <a:rPr lang="id-ID" dirty="0" smtClean="0"/>
              <a:t>Ayahnya seorang kiai yang baik hati dan ramah kepada setiap orang </a:t>
            </a:r>
          </a:p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5.ia bekerja di sebuah Departemen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Jawabannya salah </a:t>
            </a:r>
          </a:p>
          <a:p>
            <a:r>
              <a:rPr lang="id-ID" dirty="0" smtClean="0"/>
              <a:t>Seharusnya </a:t>
            </a:r>
          </a:p>
          <a:p>
            <a:r>
              <a:rPr lang="id-ID" dirty="0" smtClean="0"/>
              <a:t>Ia bekerja di sebuah departemen </a:t>
            </a:r>
          </a:p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6.Republik rakyat Cina merupakan salah satu Negara terpadat di dunia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5052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Jawabanya Salah </a:t>
            </a:r>
            <a:br>
              <a:rPr lang="id-ID" dirty="0" smtClean="0"/>
            </a:br>
            <a:r>
              <a:rPr lang="id-ID" dirty="0" smtClean="0"/>
              <a:t>Seharusnya</a:t>
            </a:r>
            <a:br>
              <a:rPr lang="id-ID" dirty="0" smtClean="0"/>
            </a:br>
            <a:r>
              <a:rPr lang="id-ID" dirty="0" smtClean="0"/>
              <a:t>Republik Rakyat Cina merupakan salah satu negara terpadat di dunia 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438400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01112"/>
          </a:xfrm>
        </p:spPr>
        <p:txBody>
          <a:bodyPr>
            <a:normAutofit/>
          </a:bodyPr>
          <a:lstStyle/>
          <a:p>
            <a:r>
              <a:rPr lang="id-ID" dirty="0" smtClean="0"/>
              <a:t>7. Sony Dwi Kuncoro merupakan salah satu pemain bulutangkis andalan Indonesi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14600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Jawabannya BENAR </a:t>
            </a:r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2.Huruf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petikan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2004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b="1" i="1" dirty="0" smtClean="0"/>
              <a:t>S</a:t>
            </a:r>
            <a:r>
              <a:rPr lang="en-US" dirty="0" smtClean="0"/>
              <a:t>usi </a:t>
            </a:r>
            <a:r>
              <a:rPr lang="en-US" dirty="0" err="1" smtClean="0"/>
              <a:t>bertanya,”</a:t>
            </a:r>
            <a:r>
              <a:rPr lang="en-US" b="1" i="1" dirty="0" err="1" smtClean="0"/>
              <a:t>K</a:t>
            </a:r>
            <a:r>
              <a:rPr lang="en-US" dirty="0" err="1" smtClean="0"/>
              <a:t>apan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tamat</a:t>
            </a:r>
            <a:r>
              <a:rPr lang="en-US" dirty="0" smtClean="0"/>
              <a:t>?”</a:t>
            </a:r>
          </a:p>
          <a:p>
            <a:pPr lvl="1"/>
            <a:r>
              <a:rPr lang="en-US" dirty="0" smtClean="0"/>
              <a:t>“</a:t>
            </a:r>
            <a:r>
              <a:rPr lang="en-US" b="1" i="1" dirty="0" err="1" smtClean="0"/>
              <a:t>K</a:t>
            </a:r>
            <a:r>
              <a:rPr lang="en-US" dirty="0" err="1" smtClean="0"/>
              <a:t>emarin</a:t>
            </a:r>
            <a:r>
              <a:rPr lang="en-US" dirty="0" smtClean="0"/>
              <a:t> </a:t>
            </a:r>
            <a:r>
              <a:rPr lang="en-US" dirty="0" err="1" smtClean="0"/>
              <a:t>engkau</a:t>
            </a:r>
            <a:r>
              <a:rPr lang="en-US" dirty="0" smtClean="0"/>
              <a:t> </a:t>
            </a:r>
            <a:r>
              <a:rPr lang="en-US" dirty="0" err="1" smtClean="0"/>
              <a:t>terlambat,”katanya</a:t>
            </a:r>
            <a:r>
              <a:rPr lang="en-US" dirty="0" smtClean="0"/>
              <a:t>.</a:t>
            </a:r>
          </a:p>
          <a:p>
            <a:pPr lvl="2"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64871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8. Ketika aku berdoa,aku tahu dia mendengarkan segala isi hatiku,karena tuhan itu baik padaku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362200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2578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Jawabnnya Salah </a:t>
            </a:r>
            <a:br>
              <a:rPr lang="id-ID" dirty="0" smtClean="0"/>
            </a:br>
            <a:r>
              <a:rPr lang="id-ID" dirty="0" smtClean="0"/>
              <a:t>Seharusnya</a:t>
            </a:r>
            <a:br>
              <a:rPr lang="id-ID" dirty="0" smtClean="0"/>
            </a:br>
            <a:r>
              <a:rPr lang="id-ID" dirty="0" smtClean="0"/>
              <a:t>Ketika aku berdoa,aku tahu Dia mendengarkan segala isi hatiku,kerena Tuhan itui baik padaku </a:t>
            </a:r>
            <a:br>
              <a:rPr lang="id-I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371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648712"/>
          </a:xfrm>
        </p:spPr>
        <p:txBody>
          <a:bodyPr>
            <a:normAutofit/>
          </a:bodyPr>
          <a:lstStyle/>
          <a:p>
            <a:r>
              <a:rPr lang="id-ID" dirty="0" smtClean="0"/>
              <a:t>9. Nn.Utami sekarang berada di daerah yang padat penduduk,yaitu Daerah Kediri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/>
          <a:lstStyle/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Jawaban BENAR </a:t>
            </a:r>
            <a:br>
              <a:rPr lang="id-I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34312"/>
          </a:xfrm>
        </p:spPr>
        <p:txBody>
          <a:bodyPr>
            <a:normAutofit/>
          </a:bodyPr>
          <a:lstStyle/>
          <a:p>
            <a:r>
              <a:rPr lang="id-ID" dirty="0" smtClean="0"/>
              <a:t>10.Ia berada pada Puncak Bogor yang dingin dan indah 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200400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18488"/>
          </a:xfrm>
        </p:spPr>
        <p:txBody>
          <a:bodyPr>
            <a:normAutofit/>
          </a:bodyPr>
          <a:lstStyle/>
          <a:p>
            <a:r>
              <a:rPr lang="id-ID" dirty="0" smtClean="0"/>
              <a:t>Jawaban BENAR </a:t>
            </a:r>
            <a:br>
              <a:rPr lang="id-ID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429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91512"/>
          </a:xfrm>
        </p:spPr>
        <p:txBody>
          <a:bodyPr>
            <a:normAutofit/>
          </a:bodyPr>
          <a:lstStyle/>
          <a:p>
            <a:r>
              <a:rPr lang="id-ID" dirty="0" smtClean="0"/>
              <a:t>HITUNG SKOR KAMU ....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505200"/>
          </a:xfrm>
        </p:spPr>
        <p:txBody>
          <a:bodyPr/>
          <a:lstStyle/>
          <a:p>
            <a:r>
              <a:rPr lang="id-ID" dirty="0" smtClean="0"/>
              <a:t>LULUS KKM KAH..?????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YUKKKK....</a:t>
            </a:r>
            <a:endParaRPr 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Terimakasih</a:t>
            </a:r>
            <a:endParaRPr lang="en-GB" dirty="0"/>
          </a:p>
        </p:txBody>
      </p:sp>
      <p:pic>
        <p:nvPicPr>
          <p:cNvPr id="4" name="Content Placeholder 7" descr="smil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6934200" cy="470852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458200" cy="434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yang </a:t>
            </a:r>
            <a:r>
              <a:rPr lang="en-US" dirty="0" err="1" smtClean="0"/>
              <a:t>berhu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Tuhan,agama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19456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b="1" i="1" dirty="0" smtClean="0"/>
              <a:t>A</a:t>
            </a:r>
            <a:r>
              <a:rPr lang="en-US" dirty="0" smtClean="0"/>
              <a:t>llah </a:t>
            </a:r>
          </a:p>
          <a:p>
            <a:r>
              <a:rPr lang="en-US" b="1" i="1" dirty="0" err="1" smtClean="0"/>
              <a:t>H</a:t>
            </a:r>
            <a:r>
              <a:rPr lang="en-US" dirty="0" err="1" smtClean="0"/>
              <a:t>amba</a:t>
            </a:r>
            <a:r>
              <a:rPr lang="en-US" dirty="0" smtClean="0"/>
              <a:t>-</a:t>
            </a:r>
            <a:r>
              <a:rPr lang="en-US" b="1" i="1" dirty="0" smtClean="0"/>
              <a:t>M</a:t>
            </a:r>
            <a:r>
              <a:rPr lang="en-US" dirty="0" smtClean="0"/>
              <a:t>u</a:t>
            </a:r>
          </a:p>
          <a:p>
            <a:r>
              <a:rPr lang="en-US" b="1" i="1" dirty="0" err="1" smtClean="0"/>
              <a:t>A</a:t>
            </a:r>
            <a:r>
              <a:rPr lang="en-US" dirty="0" err="1" smtClean="0"/>
              <a:t>lquran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4.Huruf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dirty="0" err="1" smtClean="0"/>
              <a:t>kehormatan,keturunan,dan</a:t>
            </a:r>
            <a:r>
              <a:rPr lang="en-US" dirty="0" smtClean="0"/>
              <a:t> </a:t>
            </a:r>
            <a:r>
              <a:rPr lang="en-US" dirty="0" err="1" smtClean="0"/>
              <a:t>keagamaan</a:t>
            </a:r>
            <a:r>
              <a:rPr lang="en-US" dirty="0" smtClean="0"/>
              <a:t> yang </a:t>
            </a:r>
            <a:r>
              <a:rPr lang="en-US" dirty="0" err="1" smtClean="0"/>
              <a:t>iikuti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4384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err="1" smtClean="0"/>
              <a:t>R</a:t>
            </a:r>
            <a:r>
              <a:rPr lang="en-US" dirty="0" err="1" smtClean="0"/>
              <a:t>aden</a:t>
            </a:r>
            <a:r>
              <a:rPr lang="en-US" dirty="0" smtClean="0"/>
              <a:t> </a:t>
            </a:r>
            <a:r>
              <a:rPr lang="en-US" b="1" i="1" dirty="0" err="1" smtClean="0"/>
              <a:t>A</a:t>
            </a:r>
            <a:r>
              <a:rPr lang="en-US" dirty="0" err="1" smtClean="0"/>
              <a:t>jeng</a:t>
            </a:r>
            <a:r>
              <a:rPr lang="en-US" dirty="0" smtClean="0"/>
              <a:t> </a:t>
            </a:r>
            <a:r>
              <a:rPr lang="en-US" b="1" i="1" dirty="0" err="1" smtClean="0"/>
              <a:t>K</a:t>
            </a:r>
            <a:r>
              <a:rPr lang="en-US" dirty="0" err="1" smtClean="0"/>
              <a:t>artini</a:t>
            </a:r>
            <a:endParaRPr lang="en-US" dirty="0" smtClean="0"/>
          </a:p>
          <a:p>
            <a:pPr lvl="1">
              <a:buNone/>
            </a:pPr>
            <a:r>
              <a:rPr lang="en-US" b="1" i="1" dirty="0" smtClean="0"/>
              <a:t>S</a:t>
            </a:r>
            <a:r>
              <a:rPr lang="en-US" dirty="0" smtClean="0"/>
              <a:t>ultan </a:t>
            </a:r>
            <a:r>
              <a:rPr lang="en-US" b="1" i="1" dirty="0" smtClean="0"/>
              <a:t>A</a:t>
            </a:r>
            <a:r>
              <a:rPr lang="en-US" dirty="0" smtClean="0"/>
              <a:t>gung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441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5.Huruf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yang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pengganti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tertentu,nama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509778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K</a:t>
            </a:r>
            <a:r>
              <a:rPr lang="en-US" dirty="0" err="1" smtClean="0"/>
              <a:t>etua</a:t>
            </a:r>
            <a:r>
              <a:rPr lang="en-US" dirty="0" smtClean="0"/>
              <a:t> MPR </a:t>
            </a:r>
            <a:r>
              <a:rPr lang="en-US" dirty="0" err="1" smtClean="0"/>
              <a:t>Amien</a:t>
            </a:r>
            <a:r>
              <a:rPr lang="en-US" dirty="0" smtClean="0"/>
              <a:t> </a:t>
            </a:r>
            <a:r>
              <a:rPr lang="en-US" dirty="0" err="1" smtClean="0"/>
              <a:t>Rais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G</a:t>
            </a:r>
            <a:r>
              <a:rPr lang="en-US" dirty="0" err="1" smtClean="0"/>
              <a:t>ubernur</a:t>
            </a:r>
            <a:r>
              <a:rPr lang="en-US" dirty="0" smtClean="0"/>
              <a:t> </a:t>
            </a:r>
            <a:r>
              <a:rPr lang="en-US" dirty="0" err="1" smtClean="0"/>
              <a:t>Kepulauan</a:t>
            </a:r>
            <a:r>
              <a:rPr lang="en-US" dirty="0" smtClean="0"/>
              <a:t> Riau </a:t>
            </a:r>
          </a:p>
          <a:p>
            <a:pPr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840"/>
            <a:ext cx="8229600" cy="470916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Dewi </a:t>
            </a:r>
            <a:r>
              <a:rPr lang="en-US" dirty="0" err="1" smtClean="0"/>
              <a:t>Sartika</a:t>
            </a:r>
            <a:endParaRPr lang="en-US" dirty="0" smtClean="0"/>
          </a:p>
          <a:p>
            <a:r>
              <a:rPr lang="en-US" dirty="0" err="1" smtClean="0"/>
              <a:t>Jefi</a:t>
            </a:r>
            <a:r>
              <a:rPr lang="en-US" dirty="0" smtClean="0"/>
              <a:t> </a:t>
            </a:r>
            <a:r>
              <a:rPr lang="en-US" dirty="0" err="1" smtClean="0"/>
              <a:t>Surbakti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7.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,</a:t>
            </a:r>
            <a:r>
              <a:rPr lang="en-US" dirty="0" err="1" smtClean="0"/>
              <a:t>suku,dan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2796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bangsa</a:t>
            </a:r>
            <a:r>
              <a:rPr lang="en-US" dirty="0" smtClean="0"/>
              <a:t> Indonesia</a:t>
            </a:r>
          </a:p>
          <a:p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Melayu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8.Huruf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tahun,bulan,hari</a:t>
            </a:r>
            <a:r>
              <a:rPr lang="en-US" dirty="0" smtClean="0"/>
              <a:t> </a:t>
            </a:r>
            <a:r>
              <a:rPr lang="en-US" dirty="0" err="1" smtClean="0"/>
              <a:t>raya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7576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Agustus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II</a:t>
            </a:r>
          </a:p>
          <a:p>
            <a:r>
              <a:rPr lang="en-US" dirty="0" err="1" smtClean="0"/>
              <a:t>Proklamasi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 Indonesia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</TotalTime>
  <Words>446</Words>
  <Application>Microsoft Office PowerPoint</Application>
  <PresentationFormat>On-screen Show (4:3)</PresentationFormat>
  <Paragraphs>94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HURUF KAPITAL</vt:lpstr>
      <vt:lpstr>1.Huruf kapital dipakai sebagai  huruf pertama awal kalimat </vt:lpstr>
      <vt:lpstr>2.Huruf kapital dipakai sebagai huruf pertama petikan langsung  </vt:lpstr>
      <vt:lpstr>3. Huruf kapital dipakai sebagai huruf pertama dalam ungkapan yang berhu bungan dengan nama Tuhan,agama, dan kitab suci  </vt:lpstr>
      <vt:lpstr>4.Huruf kapital dipakai sebagai huruf pertama nama gelar kehormatan,keturunan,dan keagamaan yang iikuti nama orang </vt:lpstr>
      <vt:lpstr>5.Huruf kapital dipakai sebagai huruf pertama unsur nama jabatan dan pangkat yang diikuti nama orang atau nama yang dipakai sebagai pengganti nama orang tertentu,nama instansi atau nama tempat  </vt:lpstr>
      <vt:lpstr>6. Huruf kapital dipakai sebagai huruf pertama unsur nama orang </vt:lpstr>
      <vt:lpstr>7. Huruf kapital dipakai sebagai huruf pertama nama bangsa ,suku,dan bahasa </vt:lpstr>
      <vt:lpstr>8.Huruf kapital sebagai huruf pertama nama tahun,bulan,hari raya dan peristiwa sejarah </vt:lpstr>
      <vt:lpstr>9.Huruf kapital untuk letak geografis </vt:lpstr>
      <vt:lpstr>10.Huruf kapital untuk semua kata dalam nama buku,majalah,surat kabar dan judul karangan kecuali kata di,ke,dari,dan ,yang ,untuk,yang tidak terletak pada posisi awal </vt:lpstr>
      <vt:lpstr>11. Huruf kapital dipakai huruf pertama untuk gelar,pangkat dan sapaan </vt:lpstr>
      <vt:lpstr>12. Huruf kapital digunakan untuk sapaan dan pengacuan  </vt:lpstr>
      <vt:lpstr>Sekian dan Terimakasih</vt:lpstr>
      <vt:lpstr>COBA TEBAK....</vt:lpstr>
      <vt:lpstr>1.Ia sekarang tinggal bersama kedua orang tuanya di jalan Sudirman </vt:lpstr>
      <vt:lpstr>Jawabanya salah  harusnya Jalan Sudirman  </vt:lpstr>
      <vt:lpstr>2.Mereka akan pergi ke rumah Pak Camat hari ini.</vt:lpstr>
      <vt:lpstr>JAWABANNYA BENAR</vt:lpstr>
      <vt:lpstr> 3.Setiap tanggal 25 Desember,Agama Kristen merayakan Hari Natal  </vt:lpstr>
      <vt:lpstr>  </vt:lpstr>
      <vt:lpstr>4.Ayahnya seorang Kiai yang baik hati dan ramah kepada setiap orang </vt:lpstr>
      <vt:lpstr>Slide 23</vt:lpstr>
      <vt:lpstr>5.ia bekerja di sebuah Departemen </vt:lpstr>
      <vt:lpstr>Slide 25</vt:lpstr>
      <vt:lpstr>6.Republik rakyat Cina merupakan salah satu Negara terpadat di dunia </vt:lpstr>
      <vt:lpstr>Jawabanya Salah  Seharusnya Republik Rakyat Cina merupakan salah satu negara terpadat di dunia  </vt:lpstr>
      <vt:lpstr>7. Sony Dwi Kuncoro merupakan salah satu pemain bulutangkis andalan Indonesi</vt:lpstr>
      <vt:lpstr>Slide 29</vt:lpstr>
      <vt:lpstr>8. Ketika aku berdoa,aku tahu dia mendengarkan segala isi hatiku,karena tuhan itu baik padaku </vt:lpstr>
      <vt:lpstr>Jawabnnya Salah  Seharusnya Ketika aku berdoa,aku tahu Dia mendengarkan segala isi hatiku,kerena Tuhan itui baik padaku  </vt:lpstr>
      <vt:lpstr>9. Nn.Utami sekarang berada di daerah yang padat penduduk,yaitu Daerah Kediri </vt:lpstr>
      <vt:lpstr>Jawaban BENAR  </vt:lpstr>
      <vt:lpstr>10.Ia berada pada Puncak Bogor yang dingin dan indah .</vt:lpstr>
      <vt:lpstr>Jawaban BENAR  </vt:lpstr>
      <vt:lpstr>HITUNG SKOR KAMU .... </vt:lpstr>
      <vt:lpstr>Sekian dan Terimakasih</vt:lpstr>
    </vt:vector>
  </TitlesOfParts>
  <Company>Inmarsat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HURUF KAPITAL</dc:title>
  <dc:creator>Erick Riyanto</dc:creator>
  <cp:lastModifiedBy>sekur</cp:lastModifiedBy>
  <cp:revision>24</cp:revision>
  <dcterms:created xsi:type="dcterms:W3CDTF">2012-02-05T07:24:46Z</dcterms:created>
  <dcterms:modified xsi:type="dcterms:W3CDTF">2012-10-11T08:47:09Z</dcterms:modified>
</cp:coreProperties>
</file>