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5B26A-5BD5-4574-880B-CDE82824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A27A9-E9F8-487B-B677-004820C5C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00B2D-FC1E-4DAC-988F-C85AC98E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7FC4B-5086-4B24-AE49-D6269FE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C487D-CA2D-4221-BB72-3EC421B0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0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E3D6F-9A0B-42A8-BD93-0879944D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1768CC-7FB0-4AEC-9AFB-D6D2E43DE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232DF-8D5E-4784-935C-A26337CD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E0C28-3490-4211-AF3D-0CBF552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0B53-E05C-43CD-A22C-B4E6DDB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9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EB065-21D8-40F0-8FE6-7E178F52D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FDEC80-6818-492B-9F6A-31E64F12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28F28-F2C0-472B-B49D-E048B5DF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53CD6-D671-4EA0-B0EA-A5B1745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E4F0A-A627-47F7-8C18-567A7E21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5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4109-ADA3-4740-A193-6C528DF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03067-10C2-44F8-B0DD-36482BC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6C2AB-9AF2-4A6C-8B9A-C0E409C0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3986A-EFCC-4B79-BC52-8DB83DB7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1EF00-1082-4A2D-8707-8BBE3BFB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1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6032-1F4F-497B-B452-2059A326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00E99-4589-4F98-A8A2-A42A27B1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45ECD-CA87-4DD3-80A1-058EB5E8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84741-8BF6-42B1-BB24-ED5586AD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BE5C4-EB50-4D97-A403-3EBC9832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9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099D3-4D68-4B84-97B6-9FBAB8D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A8F60-5A97-44B7-8374-1DE88D8F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08055-F315-489F-93E5-1D4AED64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44F51-B371-4BC3-8821-6AF3BB3E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273DD-6A87-4A56-A7EB-5446C18F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8168E4-7172-462E-8E6C-09F8E1EB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6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0650-49E9-48FC-A325-1230D70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06063-283C-48CB-92C5-DD2C6EBA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48B799-51F6-4220-B1F1-0B720B96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F51177-0180-46E4-B4E3-ED7F6421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02FB34-422E-4B84-9888-16B52E7B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70A6AD-2C3F-4446-8BD0-58D95667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9CF653-86FC-485F-88FD-71739BD5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53C351-3D1B-4C87-ABB6-F97C4222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7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53C84-515E-4252-BC48-2F893D9E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24E9F6-1DF8-4566-A5CE-85D9129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1766A3-7709-4A60-BE6F-45061F63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5BC68-8E21-46BE-9ADF-B8F1C2E5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409C5-FA26-4604-8900-2DF26F0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B814B-A87E-4490-8E09-0ABFE926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33BAF9-B8C2-432D-AF1C-1A030404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6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09930-E900-49B3-828C-093B6E0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7FADF-4CD3-4963-BC81-102E8BCD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CDDBE1-C642-4E14-B3CD-6AFA91D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5CD66-1233-45E3-83B3-C0515B8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C83350-9D18-4274-BDA6-584B4AE9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01890-CB1A-4C60-9908-3D93103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1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7E85-8257-4AA3-A593-6AB6AEF5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FBF1D7-789B-4526-BE3C-99470B7A2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51C798-3445-4FE6-843C-99240514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46D48-30CB-47FF-A3E6-0F9F16B1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2F529D-3CA9-4EEF-AFE8-8798F884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73A84-E192-4147-B958-B053AD4F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1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B1C4CA-2898-4653-B90C-51221730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39E55-298B-413B-994F-6B1E0D08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E8AC1-9FAB-451B-B601-7E0FAC08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BE43-F822-46E2-B8FF-F6B313D129A3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2CBFA-4A01-4D75-A7A6-8CBD0ED0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B9066-4804-4E05-B85D-8896ED515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C4F7-5ACB-477C-8625-D332F4D34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16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AF2CB1-CAFA-4FE5-9BE8-0E3E043A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16760" r="15381" b="4418"/>
          <a:stretch/>
        </p:blipFill>
        <p:spPr>
          <a:xfrm>
            <a:off x="3230137" y="3048232"/>
            <a:ext cx="5731726" cy="37914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B6FD8A-8A6D-46A1-B60E-4F8B35D2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685"/>
            <a:ext cx="9144000" cy="1904187"/>
          </a:xfrm>
        </p:spPr>
        <p:txBody>
          <a:bodyPr/>
          <a:lstStyle/>
          <a:p>
            <a:r>
              <a:rPr lang="es-MX" dirty="0"/>
              <a:t>Efecto </a:t>
            </a:r>
            <a:r>
              <a:rPr lang="es-MX" dirty="0" err="1"/>
              <a:t>Triboelectrico</a:t>
            </a:r>
            <a:r>
              <a:rPr lang="es-MX" dirty="0"/>
              <a:t> de dos Polímeros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442112-B0FB-4002-856F-81CC0974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2872"/>
            <a:ext cx="9144000" cy="1655762"/>
          </a:xfrm>
        </p:spPr>
        <p:txBody>
          <a:bodyPr/>
          <a:lstStyle/>
          <a:p>
            <a:r>
              <a:rPr lang="es-MX" sz="7200" dirty="0"/>
              <a:t>Acido - Base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66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EBAD5-E65A-43C6-AC47-DC613534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E2A15-C25D-4C0E-8A4A-A5DD428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Materiales tiene la capacidad de cargar polarizarse por el fenómeno de efecto </a:t>
            </a:r>
            <a:r>
              <a:rPr lang="es-MX" dirty="0" err="1"/>
              <a:t>Triboelectrico</a:t>
            </a:r>
            <a:endParaRPr lang="es-MX" dirty="0"/>
          </a:p>
          <a:p>
            <a:endParaRPr lang="es-MX" dirty="0"/>
          </a:p>
          <a:p>
            <a:r>
              <a:rPr lang="es-MX" dirty="0"/>
              <a:t>Un acido libera un </a:t>
            </a:r>
            <a:r>
              <a:rPr lang="es-MX" dirty="0" err="1"/>
              <a:t>proton</a:t>
            </a:r>
            <a:r>
              <a:rPr lang="es-MX" dirty="0"/>
              <a:t> al acercarse una base, </a:t>
            </a:r>
          </a:p>
          <a:p>
            <a:endParaRPr lang="es-MX" dirty="0"/>
          </a:p>
          <a:p>
            <a:r>
              <a:rPr lang="es-MX" dirty="0"/>
              <a:t>El acido queda polarmente negativo y la base queda positivo</a:t>
            </a:r>
          </a:p>
        </p:txBody>
      </p:sp>
    </p:spTree>
    <p:extLst>
      <p:ext uri="{BB962C8B-B14F-4D97-AF65-F5344CB8AC3E}">
        <p14:creationId xmlns:p14="http://schemas.microsoft.com/office/powerpoint/2010/main" val="28677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4A43-8B54-44E4-B6EC-BFA1D708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A58E0-E31B-4DDF-AF53-400AE00F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Friccion</a:t>
            </a:r>
            <a:r>
              <a:rPr lang="es-MX" dirty="0"/>
              <a:t> de dos materiales genera una </a:t>
            </a:r>
            <a:r>
              <a:rPr lang="es-MX" dirty="0" err="1"/>
              <a:t>tribocarda</a:t>
            </a:r>
            <a:r>
              <a:rPr lang="es-MX" dirty="0"/>
              <a:t> debido a la polaridad con la que se componen</a:t>
            </a:r>
          </a:p>
        </p:txBody>
      </p:sp>
    </p:spTree>
    <p:extLst>
      <p:ext uri="{BB962C8B-B14F-4D97-AF65-F5344CB8AC3E}">
        <p14:creationId xmlns:p14="http://schemas.microsoft.com/office/powerpoint/2010/main" val="190080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4E9-86B7-45F4-AB8B-B03CA0DA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Simulacion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E339B-C89C-478C-8879-8FC75B4D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5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C6C97-0A0C-47B3-903E-D07E662B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 de la </a:t>
            </a:r>
            <a:r>
              <a:rPr lang="es-MX" dirty="0" err="1"/>
              <a:t>simulacion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76BAE-73A9-4D41-AECA-C5149597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3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D17F-9FB5-4241-9598-C0C6B7A4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Comparacion</a:t>
            </a:r>
            <a:r>
              <a:rPr lang="es-MX" dirty="0"/>
              <a:t> de fenómeno en </a:t>
            </a:r>
            <a:r>
              <a:rPr lang="es-MX" dirty="0" err="1"/>
              <a:t>fisico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3CB52-EFDF-4CD2-81BC-5140158B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60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FB991-9DA0-4531-AF21-754634D5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54239-528C-400F-9528-A63C76AE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928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Efecto Triboelectrico de dos Polímeros </vt:lpstr>
      <vt:lpstr>Antecedentes</vt:lpstr>
      <vt:lpstr>Antecedente</vt:lpstr>
      <vt:lpstr>Simulacion</vt:lpstr>
      <vt:lpstr>Resultado de la simulacion</vt:lpstr>
      <vt:lpstr>Comparacion de fenómeno en fisico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 Triboelectrico de dos Polímeros </dc:title>
  <dc:creator>Fhers</dc:creator>
  <cp:lastModifiedBy>Fhers</cp:lastModifiedBy>
  <cp:revision>4</cp:revision>
  <dcterms:created xsi:type="dcterms:W3CDTF">2017-11-07T19:13:50Z</dcterms:created>
  <dcterms:modified xsi:type="dcterms:W3CDTF">2017-11-14T10:40:32Z</dcterms:modified>
</cp:coreProperties>
</file>