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3FF"/>
    <a:srgbClr val="1F1C51"/>
    <a:srgbClr val="F37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0A9F-BFD4-47B3-9718-67F604864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CBD0E-32B0-42C2-8C83-0A980E0EA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FBF0-30DE-40E3-9A1A-DF427827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18DF0-417B-4A51-B562-DD7F8E34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5BB1-E15B-4C8A-91C7-8CAC3402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8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747E-7ED2-43AB-B200-8DF4D6D9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3646E-D3F7-4ABD-B3A4-814F59BE3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DBE51-0409-4E49-8A7B-DD57483A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67F9-C3C2-4FD8-9ABA-FDAA67C0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4F32-ED22-40DD-B6E3-882648D6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3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42C52-B7E5-4F01-90A7-9F093DCF9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CD2D9-D6AF-485D-9AAF-94346A5E7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BCCC-6411-4F18-9865-5D8E3168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6701-19CA-42E8-8710-3E0FCC21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2201-432A-4115-9078-778E651C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DE5C-81AB-4F63-81DF-C158F997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A35D-DDA4-44FF-A245-EBC7C3B0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0DB5-195B-45CB-A4E2-4952C2FA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2EF35-65E2-4747-80E2-FAA63B0A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0718-B0F9-4244-9347-A424BA11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9EED-06B5-43CF-A174-C1751C3A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7A7D-2345-4A19-9E36-B609FD069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3E3E-CADF-4B24-89C9-CF7AB353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7FE7-0A30-461F-B025-7BC62A25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A84B-23F6-4616-A0BE-76FD25CB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4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4DD6-DAF0-4445-B97C-B8BDE178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8CBB-2920-4881-86BC-BB8F3487E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3B5F1-9647-40C7-A692-CBFE25762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9D2E6-31F8-403A-8801-28DB395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84258-B462-442B-AABB-440ABDA1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A302D-4C9B-4164-AD64-1B8F29E7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F597-A9DE-4F0E-96C2-03FD5F38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1BBF4-631E-4C3F-9C79-BEE7E5D8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220C-4150-41B1-8643-66E6E324C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AC859-3CB8-4719-B7F6-E97476D80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92A1B-99D1-4979-8FEA-56A4FF7F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86775-D5B3-4B8B-B70A-14B2AE75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387E4-321B-469C-9A83-0CFEE5A5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F23B4-243F-4199-896F-4C85A96C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A246-43B8-4F39-A518-A7749272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43C7C-DD43-4CC3-9377-D4564520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D0BF5-DE55-4DEF-BDA0-E96318CD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20634-D1D4-4F98-9C48-E5DEBAA6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5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0BD1-15C0-450F-894B-B7A4E87B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FF03F-E019-4416-A2DF-B39E37E3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6B9A9-9C72-4DAA-BA0D-FCF359BF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0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BC2E-A1C4-456B-8F7A-B158410F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9FAD-07B5-4DF9-A7A9-2C96B4D04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D2B69-5B7F-4069-B521-77E09200B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24524-7BA1-4948-B75E-1851EA05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DADB1-C770-4FCC-AB2C-B39B5BC4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53677-D7C3-4699-96ED-A0CC7961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7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0FCA-4A8A-4E11-B81F-B2B13DC5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49ABD-D8C1-458A-9213-F5FED1B4A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93DAE-FC03-4D10-8BBA-A2F77F8AD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FCC23-42B8-4B16-9406-D0F3409B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6FC9D-8EE6-4B96-A95C-973B4E32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9D5BD-48A4-4D03-8CE3-5D10393A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65E51-9E97-41A2-B1A2-A17BB397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1DDF-EA1D-42B7-A1EB-8497E6CC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3BD7B-83B8-470A-AD14-B8B892F7C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824F-7D13-4C1F-A306-37F2AD483FD6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9DA7-304B-4995-B177-5E4678358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B9716-F31E-4EE0-88DD-76D3A2C29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CAB0-E011-41F4-9637-45A8D8689F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7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>
            <a:extLst>
              <a:ext uri="{FF2B5EF4-FFF2-40B4-BE49-F238E27FC236}">
                <a16:creationId xmlns:a16="http://schemas.microsoft.com/office/drawing/2014/main" id="{82F720FA-5B9C-422D-81AE-4010038B8F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6" y="0"/>
            <a:ext cx="6010470" cy="6731726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F153657-2576-4158-A936-7EFFDA9AB7CD}"/>
              </a:ext>
            </a:extLst>
          </p:cNvPr>
          <p:cNvSpPr txBox="1">
            <a:spLocks/>
          </p:cNvSpPr>
          <p:nvPr/>
        </p:nvSpPr>
        <p:spPr>
          <a:xfrm>
            <a:off x="1202094" y="2000061"/>
            <a:ext cx="6211793" cy="1128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BLOCKCHAIN BASED PERSONAL DATA PROTECTION (PDP)</a:t>
            </a:r>
            <a:endParaRPr lang="en-IN" sz="3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DD74899-0887-4858-B2C1-8A86120F3DFD}"/>
              </a:ext>
            </a:extLst>
          </p:cNvPr>
          <p:cNvSpPr txBox="1">
            <a:spLocks/>
          </p:cNvSpPr>
          <p:nvPr/>
        </p:nvSpPr>
        <p:spPr>
          <a:xfrm>
            <a:off x="353008" y="3613781"/>
            <a:ext cx="3595425" cy="71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00" dirty="0">
                <a:solidFill>
                  <a:schemeClr val="accent1"/>
                </a:solidFill>
                <a:latin typeface="+mn-lt"/>
              </a:rPr>
              <a:t>HASH IT OUT</a:t>
            </a:r>
            <a:endParaRPr lang="en-IN" sz="3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C21C7BDF-01D8-4620-B0DB-D988F32A23DD}"/>
              </a:ext>
            </a:extLst>
          </p:cNvPr>
          <p:cNvSpPr txBox="1">
            <a:spLocks/>
          </p:cNvSpPr>
          <p:nvPr/>
        </p:nvSpPr>
        <p:spPr>
          <a:xfrm>
            <a:off x="353009" y="4522035"/>
            <a:ext cx="6010470" cy="1412236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Leader      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Puviyasree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  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(III </a:t>
            </a:r>
            <a:r>
              <a:rPr lang="en-IN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/CSE)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Team 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ember 1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Jegan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            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(III </a:t>
            </a:r>
            <a:r>
              <a:rPr lang="en-IN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/CSE)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Team 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ember 2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Arunsundar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 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(III </a:t>
            </a:r>
            <a:r>
              <a:rPr lang="en-IN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/CSE)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Team 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ember 3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Ritik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Magotra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(III </a:t>
            </a:r>
            <a:r>
              <a:rPr lang="en-IN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yr</a:t>
            </a:r>
            <a:r>
              <a:rPr lang="en-I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/CSE)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35" name="Graphic 34" descr="Lock">
            <a:extLst>
              <a:ext uri="{FF2B5EF4-FFF2-40B4-BE49-F238E27FC236}">
                <a16:creationId xmlns:a16="http://schemas.microsoft.com/office/drawing/2014/main" id="{156A0F9D-B482-494F-95D9-FBE276667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008" y="2107046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345F452F-8979-4A66-ADE7-3B406DFEF82C}"/>
              </a:ext>
            </a:extLst>
          </p:cNvPr>
          <p:cNvGrpSpPr/>
          <p:nvPr/>
        </p:nvGrpSpPr>
        <p:grpSpPr>
          <a:xfrm>
            <a:off x="525052" y="1611734"/>
            <a:ext cx="6325807" cy="382441"/>
            <a:chOff x="7078664" y="2420888"/>
            <a:chExt cx="4633911" cy="5053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F1795B5-647F-4231-99A5-1DABE4F1F069}"/>
                </a:ext>
              </a:extLst>
            </p:cNvPr>
            <p:cNvSpPr/>
            <p:nvPr/>
          </p:nvSpPr>
          <p:spPr>
            <a:xfrm>
              <a:off x="7078664" y="2420888"/>
              <a:ext cx="4633911" cy="505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ID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HackWIE-Hash_It_Out</a:t>
              </a:r>
              <a:endParaRPr lang="en-ID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5E306F-7479-48D0-B013-920B8EAF560C}"/>
                </a:ext>
              </a:extLst>
            </p:cNvPr>
            <p:cNvSpPr/>
            <p:nvPr/>
          </p:nvSpPr>
          <p:spPr>
            <a:xfrm>
              <a:off x="7154793" y="2433589"/>
              <a:ext cx="228608" cy="60406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35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99C442A-2E04-4E31-99E6-A178B2D84B19}"/>
              </a:ext>
            </a:extLst>
          </p:cNvPr>
          <p:cNvSpPr txBox="1">
            <a:spLocks/>
          </p:cNvSpPr>
          <p:nvPr/>
        </p:nvSpPr>
        <p:spPr>
          <a:xfrm>
            <a:off x="2677886" y="2642930"/>
            <a:ext cx="6836228" cy="907119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BLOCKCHAIN BASED PERSONAL DATA PROTECTION (PDP)</a:t>
            </a:r>
            <a:endParaRPr lang="en-I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599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336000" y="139662"/>
            <a:ext cx="11435453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FC9118D4-9A2F-451F-8AFF-732D5425C4CD}"/>
              </a:ext>
            </a:extLst>
          </p:cNvPr>
          <p:cNvSpPr txBox="1">
            <a:spLocks/>
          </p:cNvSpPr>
          <p:nvPr/>
        </p:nvSpPr>
        <p:spPr>
          <a:xfrm>
            <a:off x="865431" y="1052310"/>
            <a:ext cx="4625212" cy="462827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Challenge Statement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54AB4C8A-5477-43C0-AC36-525962810E9F}"/>
              </a:ext>
            </a:extLst>
          </p:cNvPr>
          <p:cNvSpPr txBox="1">
            <a:spLocks/>
          </p:cNvSpPr>
          <p:nvPr/>
        </p:nvSpPr>
        <p:spPr>
          <a:xfrm>
            <a:off x="865431" y="1717962"/>
            <a:ext cx="4625212" cy="462827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Concept / Scope of the Solution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89D38318-B4DD-4010-8926-93FE8AFA721D}"/>
              </a:ext>
            </a:extLst>
          </p:cNvPr>
          <p:cNvSpPr txBox="1">
            <a:spLocks/>
          </p:cNvSpPr>
          <p:nvPr/>
        </p:nvSpPr>
        <p:spPr>
          <a:xfrm>
            <a:off x="865431" y="2399586"/>
            <a:ext cx="4625212" cy="462827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Work Flow</a:t>
            </a:r>
          </a:p>
        </p:txBody>
      </p:sp>
      <p:sp>
        <p:nvSpPr>
          <p:cNvPr id="68" name="Text Placeholder 5">
            <a:extLst>
              <a:ext uri="{FF2B5EF4-FFF2-40B4-BE49-F238E27FC236}">
                <a16:creationId xmlns:a16="http://schemas.microsoft.com/office/drawing/2014/main" id="{C28B5BC7-56DE-4140-BA2F-A035572DE6D2}"/>
              </a:ext>
            </a:extLst>
          </p:cNvPr>
          <p:cNvSpPr txBox="1">
            <a:spLocks/>
          </p:cNvSpPr>
          <p:nvPr/>
        </p:nvSpPr>
        <p:spPr>
          <a:xfrm>
            <a:off x="865431" y="3081208"/>
            <a:ext cx="4625212" cy="462827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Assumptions</a:t>
            </a:r>
          </a:p>
        </p:txBody>
      </p:sp>
      <p:sp>
        <p:nvSpPr>
          <p:cNvPr id="69" name="Text Placeholder 6">
            <a:extLst>
              <a:ext uri="{FF2B5EF4-FFF2-40B4-BE49-F238E27FC236}">
                <a16:creationId xmlns:a16="http://schemas.microsoft.com/office/drawing/2014/main" id="{3A5CABEA-C244-4AE7-8B6E-D20200B80488}"/>
              </a:ext>
            </a:extLst>
          </p:cNvPr>
          <p:cNvSpPr txBox="1">
            <a:spLocks/>
          </p:cNvSpPr>
          <p:nvPr/>
        </p:nvSpPr>
        <p:spPr>
          <a:xfrm>
            <a:off x="865431" y="3762829"/>
            <a:ext cx="4625212" cy="462827"/>
          </a:xfrm>
          <a:prstGeom prst="parallelogram">
            <a:avLst/>
          </a:prstGeom>
          <a:solidFill>
            <a:srgbClr val="0556C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Conclusion</a:t>
            </a:r>
          </a:p>
        </p:txBody>
      </p:sp>
      <p:sp>
        <p:nvSpPr>
          <p:cNvPr id="72" name="Text Placeholder 10">
            <a:extLst>
              <a:ext uri="{FF2B5EF4-FFF2-40B4-BE49-F238E27FC236}">
                <a16:creationId xmlns:a16="http://schemas.microsoft.com/office/drawing/2014/main" id="{55B7EDAB-75A9-4BE4-9AB6-9054B9152027}"/>
              </a:ext>
            </a:extLst>
          </p:cNvPr>
          <p:cNvSpPr txBox="1">
            <a:spLocks/>
          </p:cNvSpPr>
          <p:nvPr/>
        </p:nvSpPr>
        <p:spPr>
          <a:xfrm>
            <a:off x="336000" y="1052310"/>
            <a:ext cx="529431" cy="462827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1</a:t>
            </a:r>
            <a:endParaRPr lang="en-IN" dirty="0"/>
          </a:p>
        </p:txBody>
      </p:sp>
      <p:sp>
        <p:nvSpPr>
          <p:cNvPr id="73" name="Text Placeholder 11">
            <a:extLst>
              <a:ext uri="{FF2B5EF4-FFF2-40B4-BE49-F238E27FC236}">
                <a16:creationId xmlns:a16="http://schemas.microsoft.com/office/drawing/2014/main" id="{B92EC118-ABC0-4E3D-830F-91C72E6C0083}"/>
              </a:ext>
            </a:extLst>
          </p:cNvPr>
          <p:cNvSpPr txBox="1">
            <a:spLocks/>
          </p:cNvSpPr>
          <p:nvPr/>
        </p:nvSpPr>
        <p:spPr>
          <a:xfrm>
            <a:off x="336000" y="1717962"/>
            <a:ext cx="529431" cy="462827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2</a:t>
            </a:r>
            <a:endParaRPr lang="en-IN" dirty="0"/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082A4BED-C08D-48A8-85FB-455F2428E4EE}"/>
              </a:ext>
            </a:extLst>
          </p:cNvPr>
          <p:cNvSpPr txBox="1">
            <a:spLocks/>
          </p:cNvSpPr>
          <p:nvPr/>
        </p:nvSpPr>
        <p:spPr>
          <a:xfrm>
            <a:off x="336000" y="2399586"/>
            <a:ext cx="529431" cy="462827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3</a:t>
            </a:r>
            <a:endParaRPr lang="en-IN" dirty="0"/>
          </a:p>
        </p:txBody>
      </p:sp>
      <p:sp>
        <p:nvSpPr>
          <p:cNvPr id="75" name="Text Placeholder 13">
            <a:extLst>
              <a:ext uri="{FF2B5EF4-FFF2-40B4-BE49-F238E27FC236}">
                <a16:creationId xmlns:a16="http://schemas.microsoft.com/office/drawing/2014/main" id="{CC9B2BB9-71D1-4059-AC2A-E2DAB3B3AF9E}"/>
              </a:ext>
            </a:extLst>
          </p:cNvPr>
          <p:cNvSpPr txBox="1">
            <a:spLocks/>
          </p:cNvSpPr>
          <p:nvPr/>
        </p:nvSpPr>
        <p:spPr>
          <a:xfrm>
            <a:off x="336000" y="3081208"/>
            <a:ext cx="529431" cy="462827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4</a:t>
            </a:r>
            <a:endParaRPr lang="en-IN" dirty="0"/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F835133-57DD-45DF-B186-310C8BE8C3A8}"/>
              </a:ext>
            </a:extLst>
          </p:cNvPr>
          <p:cNvSpPr txBox="1">
            <a:spLocks/>
          </p:cNvSpPr>
          <p:nvPr/>
        </p:nvSpPr>
        <p:spPr>
          <a:xfrm>
            <a:off x="336000" y="3762829"/>
            <a:ext cx="529431" cy="462827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5</a:t>
            </a:r>
            <a:endParaRPr lang="en-IN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1E7D2F-754A-4925-ABF4-5D0B60199333}"/>
              </a:ext>
            </a:extLst>
          </p:cNvPr>
          <p:cNvCxnSpPr>
            <a:cxnSpLocks/>
          </p:cNvCxnSpPr>
          <p:nvPr/>
        </p:nvCxnSpPr>
        <p:spPr>
          <a:xfrm>
            <a:off x="336000" y="654347"/>
            <a:ext cx="1152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1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Challenge Statement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D3651-5B19-442F-BC65-AF6FCEC31303}"/>
              </a:ext>
            </a:extLst>
          </p:cNvPr>
          <p:cNvGrpSpPr/>
          <p:nvPr/>
        </p:nvGrpSpPr>
        <p:grpSpPr>
          <a:xfrm>
            <a:off x="7760833" y="3505599"/>
            <a:ext cx="4163438" cy="2428672"/>
            <a:chOff x="5680107" y="2385925"/>
            <a:chExt cx="4163438" cy="2428672"/>
          </a:xfrm>
        </p:grpSpPr>
        <p:pic>
          <p:nvPicPr>
            <p:cNvPr id="70" name="Picture 69" descr="A picture containing electronics, display&#10;&#10;Description automatically generated">
              <a:extLst>
                <a:ext uri="{FF2B5EF4-FFF2-40B4-BE49-F238E27FC236}">
                  <a16:creationId xmlns:a16="http://schemas.microsoft.com/office/drawing/2014/main" id="{DED4AE3A-CE0E-4094-BFC3-18703F52B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07" y="2385925"/>
              <a:ext cx="4163438" cy="242867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279E663-76E2-48AA-A531-93F9AE08B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440" y="2542975"/>
              <a:ext cx="3164840" cy="1962985"/>
            </a:xfrm>
            <a:prstGeom prst="rect">
              <a:avLst/>
            </a:prstGeom>
          </p:spPr>
        </p:pic>
      </p:grpSp>
      <p:sp>
        <p:nvSpPr>
          <p:cNvPr id="72" name="Content Placeholder 3">
            <a:extLst>
              <a:ext uri="{FF2B5EF4-FFF2-40B4-BE49-F238E27FC236}">
                <a16:creationId xmlns:a16="http://schemas.microsoft.com/office/drawing/2014/main" id="{CE93A299-F520-4755-A29F-32E6CB729EAE}"/>
              </a:ext>
            </a:extLst>
          </p:cNvPr>
          <p:cNvSpPr txBox="1">
            <a:spLocks/>
          </p:cNvSpPr>
          <p:nvPr/>
        </p:nvSpPr>
        <p:spPr>
          <a:xfrm>
            <a:off x="410545" y="1082354"/>
            <a:ext cx="11224727" cy="265922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355FAC"/>
                </a:solidFill>
              </a:rPr>
              <a:t>Personal Data </a:t>
            </a:r>
            <a:r>
              <a:rPr lang="en-IN" dirty="0"/>
              <a:t>is the most significant asset of individual </a:t>
            </a:r>
            <a:r>
              <a:rPr lang="en-IN" dirty="0">
                <a:solidFill>
                  <a:srgbClr val="355FAC"/>
                </a:solidFill>
              </a:rPr>
              <a:t>fundamental rights </a:t>
            </a:r>
            <a:r>
              <a:rPr lang="en-IN" dirty="0"/>
              <a:t>under the </a:t>
            </a:r>
            <a:r>
              <a:rPr lang="en-IN" dirty="0">
                <a:solidFill>
                  <a:srgbClr val="355FAC"/>
                </a:solidFill>
              </a:rPr>
              <a:t>Personal Data Protection(PDP) bill of 2019 Regulation </a:t>
            </a:r>
            <a:r>
              <a:rPr lang="en-IN" dirty="0"/>
              <a:t>approach, which advises how the data is to be processed and shared.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0" i="0" dirty="0">
                <a:effectLst/>
              </a:rPr>
              <a:t>Private companies and public authorities were making use of personal data on an inappropriate scale to pursue their own activities.</a:t>
            </a:r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On the other hand, Security Violation by a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Data Breach </a:t>
            </a:r>
            <a:r>
              <a:rPr lang="en-US" b="0" i="0" dirty="0">
                <a:effectLst/>
              </a:rPr>
              <a:t>which happens at an certain intuition by an </a:t>
            </a:r>
            <a:r>
              <a:rPr lang="en-US" dirty="0"/>
              <a:t>individual unauthorized to do so and at the end Data has been at the risk.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74" name="Content Placeholder 3">
            <a:extLst>
              <a:ext uri="{FF2B5EF4-FFF2-40B4-BE49-F238E27FC236}">
                <a16:creationId xmlns:a16="http://schemas.microsoft.com/office/drawing/2014/main" id="{A494BFA6-81F9-4199-AA95-5B27801D7F8F}"/>
              </a:ext>
            </a:extLst>
          </p:cNvPr>
          <p:cNvSpPr txBox="1">
            <a:spLocks/>
          </p:cNvSpPr>
          <p:nvPr/>
        </p:nvSpPr>
        <p:spPr>
          <a:xfrm>
            <a:off x="410544" y="3662649"/>
            <a:ext cx="7148023" cy="265922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</a:rPr>
              <a:t>In order to overcome the problem we are proposing a system which actually provide data protection by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End-to-End </a:t>
            </a:r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b="0" i="0" dirty="0">
                <a:solidFill>
                  <a:srgbClr val="0070C0"/>
                </a:solidFill>
                <a:effectLst/>
              </a:rPr>
              <a:t>ncryption</a:t>
            </a:r>
            <a:r>
              <a:rPr lang="en-US" b="0" i="0" dirty="0">
                <a:effectLst/>
              </a:rPr>
              <a:t> Technique by an authorized organization</a:t>
            </a:r>
          </a:p>
          <a:p>
            <a:endParaRPr lang="en-IN" dirty="0"/>
          </a:p>
          <a:p>
            <a:r>
              <a:rPr lang="en-IN" dirty="0"/>
              <a:t>Thereby the majority of the Women can submit their credentials over our trustable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6903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Concept / Scope of the solution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837479-E6E7-460C-A120-E71B04EEB670}"/>
              </a:ext>
            </a:extLst>
          </p:cNvPr>
          <p:cNvGrpSpPr/>
          <p:nvPr/>
        </p:nvGrpSpPr>
        <p:grpSpPr>
          <a:xfrm>
            <a:off x="497043" y="1627031"/>
            <a:ext cx="4004553" cy="4313244"/>
            <a:chOff x="515937" y="1844675"/>
            <a:chExt cx="5180203" cy="45005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93CBAB-9211-401E-B19C-45655572034C}"/>
                </a:ext>
              </a:extLst>
            </p:cNvPr>
            <p:cNvSpPr/>
            <p:nvPr/>
          </p:nvSpPr>
          <p:spPr>
            <a:xfrm>
              <a:off x="3055939" y="2149424"/>
              <a:ext cx="2640201" cy="3891064"/>
            </a:xfrm>
            <a:prstGeom prst="rect">
              <a:avLst/>
            </a:prstGeom>
            <a:solidFill>
              <a:srgbClr val="C9F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38B642-7976-403F-95CC-5B0B33083009}"/>
                </a:ext>
              </a:extLst>
            </p:cNvPr>
            <p:cNvSpPr/>
            <p:nvPr/>
          </p:nvSpPr>
          <p:spPr>
            <a:xfrm>
              <a:off x="515937" y="1844675"/>
              <a:ext cx="3027363" cy="4500563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4" name="Picture 13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2FE70F43-A73B-4DFA-8386-5D4C200C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5" y="2493975"/>
            <a:ext cx="4416982" cy="25765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3BD7B8-ED71-47A4-8308-35232678AD70}"/>
              </a:ext>
            </a:extLst>
          </p:cNvPr>
          <p:cNvSpPr/>
          <p:nvPr/>
        </p:nvSpPr>
        <p:spPr>
          <a:xfrm>
            <a:off x="1201051" y="2652202"/>
            <a:ext cx="3334373" cy="207829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C37B5F5-BF96-4336-AB43-A461E104770D}"/>
              </a:ext>
            </a:extLst>
          </p:cNvPr>
          <p:cNvGrpSpPr/>
          <p:nvPr/>
        </p:nvGrpSpPr>
        <p:grpSpPr>
          <a:xfrm>
            <a:off x="5406405" y="3255176"/>
            <a:ext cx="6325807" cy="382441"/>
            <a:chOff x="7078664" y="2420888"/>
            <a:chExt cx="4633911" cy="50530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D2085A6-CF03-41CE-9E08-7FFB085F6D37}"/>
                </a:ext>
              </a:extLst>
            </p:cNvPr>
            <p:cNvSpPr/>
            <p:nvPr/>
          </p:nvSpPr>
          <p:spPr>
            <a:xfrm>
              <a:off x="7078664" y="2420888"/>
              <a:ext cx="4633911" cy="505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approach based on Implementation</a:t>
              </a:r>
              <a:endParaRPr lang="en-ID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970A342-CEE6-415A-94D4-17451B56CEBA}"/>
                </a:ext>
              </a:extLst>
            </p:cNvPr>
            <p:cNvSpPr/>
            <p:nvPr/>
          </p:nvSpPr>
          <p:spPr>
            <a:xfrm>
              <a:off x="7154793" y="2433589"/>
              <a:ext cx="228608" cy="60406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103" name="Content Placeholder 3">
            <a:extLst>
              <a:ext uri="{FF2B5EF4-FFF2-40B4-BE49-F238E27FC236}">
                <a16:creationId xmlns:a16="http://schemas.microsoft.com/office/drawing/2014/main" id="{0009CC59-5CE9-40D2-B878-85EA276A250C}"/>
              </a:ext>
            </a:extLst>
          </p:cNvPr>
          <p:cNvSpPr txBox="1">
            <a:spLocks/>
          </p:cNvSpPr>
          <p:nvPr/>
        </p:nvSpPr>
        <p:spPr>
          <a:xfrm>
            <a:off x="5183186" y="3762508"/>
            <a:ext cx="6325807" cy="2215837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</a:rPr>
              <a:t>The approach </a:t>
            </a:r>
            <a:r>
              <a:rPr lang="en-US" dirty="0"/>
              <a:t>which we implement here will provide the enhanced security over unauthorized violation</a:t>
            </a:r>
            <a:r>
              <a:rPr lang="en-US" dirty="0">
                <a:solidFill>
                  <a:schemeClr val="accent1"/>
                </a:solidFill>
              </a:rPr>
              <a:t>(such as network spoofing, Malware </a:t>
            </a:r>
            <a:r>
              <a:rPr lang="en-US" dirty="0"/>
              <a:t>etc..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Even though if an attack occurs, </a:t>
            </a:r>
            <a:r>
              <a:rPr lang="en-US" dirty="0">
                <a:solidFill>
                  <a:schemeClr val="accent1"/>
                </a:solidFill>
              </a:rPr>
              <a:t>the unauthorized user</a:t>
            </a:r>
            <a:r>
              <a:rPr lang="en-US" dirty="0"/>
              <a:t> can’t get the enough data as the </a:t>
            </a:r>
            <a:r>
              <a:rPr lang="en-US" dirty="0">
                <a:solidFill>
                  <a:schemeClr val="accent1"/>
                </a:solidFill>
              </a:rPr>
              <a:t>encrypted data </a:t>
            </a:r>
            <a:r>
              <a:rPr lang="en-US" dirty="0"/>
              <a:t>is oriented with </a:t>
            </a:r>
            <a:r>
              <a:rPr lang="en-US" dirty="0">
                <a:solidFill>
                  <a:schemeClr val="accent1"/>
                </a:solidFill>
              </a:rPr>
              <a:t>multiple servers </a:t>
            </a:r>
            <a:r>
              <a:rPr lang="en-US" dirty="0"/>
              <a:t>and gets stored in the database through database server.</a:t>
            </a:r>
            <a:endParaRPr lang="en-US" b="0" i="0" dirty="0">
              <a:solidFill>
                <a:schemeClr val="accent1"/>
              </a:solidFill>
              <a:effectLst/>
            </a:endParaRPr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9BB23F5F-1AFC-461A-ABF9-8633876F4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5319" y="3430697"/>
            <a:ext cx="703127" cy="703127"/>
          </a:xfrm>
          <a:prstGeom prst="rect">
            <a:avLst/>
          </a:prstGeom>
        </p:spPr>
      </p:pic>
      <p:pic>
        <p:nvPicPr>
          <p:cNvPr id="104" name="Graphic 103" descr="Network diagram">
            <a:extLst>
              <a:ext uri="{FF2B5EF4-FFF2-40B4-BE49-F238E27FC236}">
                <a16:creationId xmlns:a16="http://schemas.microsoft.com/office/drawing/2014/main" id="{85DE88B7-3B27-4258-A1C6-5495FDEED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149329" y="3281337"/>
            <a:ext cx="914400" cy="914401"/>
          </a:xfrm>
          <a:prstGeom prst="rect">
            <a:avLst/>
          </a:prstGeom>
        </p:spPr>
      </p:pic>
      <p:pic>
        <p:nvPicPr>
          <p:cNvPr id="106" name="Graphic 105" descr="Computer">
            <a:extLst>
              <a:ext uri="{FF2B5EF4-FFF2-40B4-BE49-F238E27FC236}">
                <a16:creationId xmlns:a16="http://schemas.microsoft.com/office/drawing/2014/main" id="{4CF797AC-AC9D-43AA-96FE-04CE88B78E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7730" y="3299999"/>
            <a:ext cx="764401" cy="764401"/>
          </a:xfrm>
          <a:prstGeom prst="rect">
            <a:avLst/>
          </a:prstGeom>
        </p:spPr>
      </p:pic>
      <p:pic>
        <p:nvPicPr>
          <p:cNvPr id="110" name="Graphic 109" descr="Paper">
            <a:extLst>
              <a:ext uri="{FF2B5EF4-FFF2-40B4-BE49-F238E27FC236}">
                <a16:creationId xmlns:a16="http://schemas.microsoft.com/office/drawing/2014/main" id="{93941BF6-DDB8-42AB-80A4-EA6B8EFD3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9780" y="3129121"/>
            <a:ext cx="256491" cy="256491"/>
          </a:xfrm>
          <a:prstGeom prst="rect">
            <a:avLst/>
          </a:prstGeom>
        </p:spPr>
      </p:pic>
      <p:pic>
        <p:nvPicPr>
          <p:cNvPr id="113" name="Graphic 112" descr="Network diagram">
            <a:extLst>
              <a:ext uri="{FF2B5EF4-FFF2-40B4-BE49-F238E27FC236}">
                <a16:creationId xmlns:a16="http://schemas.microsoft.com/office/drawing/2014/main" id="{B68BE2B5-CEA1-459F-94E9-55342B24D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3515" y="3305308"/>
            <a:ext cx="914400" cy="914401"/>
          </a:xfrm>
          <a:prstGeom prst="rect">
            <a:avLst/>
          </a:prstGeom>
        </p:spPr>
      </p:pic>
      <p:pic>
        <p:nvPicPr>
          <p:cNvPr id="114" name="Graphic 113" descr="Paper">
            <a:extLst>
              <a:ext uri="{FF2B5EF4-FFF2-40B4-BE49-F238E27FC236}">
                <a16:creationId xmlns:a16="http://schemas.microsoft.com/office/drawing/2014/main" id="{8A218F81-2031-4923-A5AB-DC085BECE6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28882" y="3129121"/>
            <a:ext cx="256491" cy="256491"/>
          </a:xfrm>
          <a:prstGeom prst="rect">
            <a:avLst/>
          </a:prstGeom>
        </p:spPr>
      </p:pic>
      <p:pic>
        <p:nvPicPr>
          <p:cNvPr id="116" name="Graphic 115" descr="Key">
            <a:extLst>
              <a:ext uri="{FF2B5EF4-FFF2-40B4-BE49-F238E27FC236}">
                <a16:creationId xmlns:a16="http://schemas.microsoft.com/office/drawing/2014/main" id="{453C4AD5-62EE-4BC5-8172-B28A9E4C30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31082" y="3117980"/>
            <a:ext cx="454596" cy="454596"/>
          </a:xfrm>
          <a:prstGeom prst="rect">
            <a:avLst/>
          </a:prstGeom>
        </p:spPr>
      </p:pic>
      <p:pic>
        <p:nvPicPr>
          <p:cNvPr id="118" name="Graphic 117" descr="Lock">
            <a:extLst>
              <a:ext uri="{FF2B5EF4-FFF2-40B4-BE49-F238E27FC236}">
                <a16:creationId xmlns:a16="http://schemas.microsoft.com/office/drawing/2014/main" id="{9809F523-7D60-4C05-AA14-9204555796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9501" y="3092547"/>
            <a:ext cx="414904" cy="414904"/>
          </a:xfrm>
          <a:prstGeom prst="rect">
            <a:avLst/>
          </a:prstGeom>
        </p:spPr>
      </p:pic>
      <p:sp>
        <p:nvSpPr>
          <p:cNvPr id="119" name="Content Placeholder 3">
            <a:extLst>
              <a:ext uri="{FF2B5EF4-FFF2-40B4-BE49-F238E27FC236}">
                <a16:creationId xmlns:a16="http://schemas.microsoft.com/office/drawing/2014/main" id="{B6F75C2C-56E1-4B79-80D9-4FCB4F1BB7AA}"/>
              </a:ext>
            </a:extLst>
          </p:cNvPr>
          <p:cNvSpPr txBox="1">
            <a:spLocks/>
          </p:cNvSpPr>
          <p:nvPr/>
        </p:nvSpPr>
        <p:spPr>
          <a:xfrm>
            <a:off x="760279" y="806564"/>
            <a:ext cx="11299371" cy="456281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Approach on </a:t>
            </a:r>
            <a:r>
              <a:rPr lang="en-US" dirty="0">
                <a:solidFill>
                  <a:schemeClr val="accent1"/>
                </a:solidFill>
              </a:rPr>
              <a:t>Security enhancing </a:t>
            </a:r>
            <a:r>
              <a:rPr lang="en-US" dirty="0"/>
              <a:t>implementation to develop technologies that are more protective </a:t>
            </a:r>
            <a:r>
              <a:rPr lang="en-US" dirty="0">
                <a:solidFill>
                  <a:schemeClr val="accent1"/>
                </a:solidFill>
              </a:rPr>
              <a:t>for user data privacy</a:t>
            </a:r>
          </a:p>
        </p:txBody>
      </p:sp>
      <p:sp>
        <p:nvSpPr>
          <p:cNvPr id="124" name="Content Placeholder 3">
            <a:extLst>
              <a:ext uri="{FF2B5EF4-FFF2-40B4-BE49-F238E27FC236}">
                <a16:creationId xmlns:a16="http://schemas.microsoft.com/office/drawing/2014/main" id="{1F6D991D-7EC0-4915-94A9-A5CC55E3DDEF}"/>
              </a:ext>
            </a:extLst>
          </p:cNvPr>
          <p:cNvSpPr txBox="1">
            <a:spLocks/>
          </p:cNvSpPr>
          <p:nvPr/>
        </p:nvSpPr>
        <p:spPr>
          <a:xfrm>
            <a:off x="5369150" y="1599792"/>
            <a:ext cx="6325807" cy="1358607"/>
          </a:xfrm>
          <a:prstGeom prst="rect">
            <a:avLst/>
          </a:prstGeom>
        </p:spPr>
        <p:txBody>
          <a:bodyPr vert="horz" lIns="68579" tIns="34289" rIns="68579" bIns="34289" rtlCol="0">
            <a:normAutofit fontScale="92500" lnSpcReduction="10000"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</a:rPr>
              <a:t>The main motive of our system is </a:t>
            </a:r>
            <a:r>
              <a:rPr lang="en-US" sz="1800" dirty="0"/>
              <a:t>to provide a </a:t>
            </a:r>
            <a:r>
              <a:rPr lang="en-US" sz="1800" dirty="0">
                <a:solidFill>
                  <a:schemeClr val="accent1"/>
                </a:solidFill>
              </a:rPr>
              <a:t>secure environment </a:t>
            </a:r>
            <a:r>
              <a:rPr lang="en-US" sz="1800" dirty="0"/>
              <a:t>for transferring the </a:t>
            </a:r>
            <a:r>
              <a:rPr lang="en-US" sz="1800" dirty="0">
                <a:solidFill>
                  <a:schemeClr val="accent1"/>
                </a:solidFill>
              </a:rPr>
              <a:t>credential data </a:t>
            </a:r>
            <a:r>
              <a:rPr lang="en-US" sz="1800" dirty="0"/>
              <a:t>of an individual.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0" i="0" dirty="0">
                <a:effectLst/>
              </a:rPr>
              <a:t>This system actually provides 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nd-to-End Encryption </a:t>
            </a:r>
            <a:r>
              <a:rPr lang="en-US" b="0" i="0" dirty="0">
                <a:effectLst/>
              </a:rPr>
              <a:t>where an Individuals can trust over the 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system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security</a:t>
            </a:r>
            <a:r>
              <a:rPr lang="en-US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0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Work flow of the 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ontent Placeholder 3">
            <a:extLst>
              <a:ext uri="{FF2B5EF4-FFF2-40B4-BE49-F238E27FC236}">
                <a16:creationId xmlns:a16="http://schemas.microsoft.com/office/drawing/2014/main" id="{3571B96C-8BC6-4F18-8F77-5FDDCCEF970C}"/>
              </a:ext>
            </a:extLst>
          </p:cNvPr>
          <p:cNvSpPr txBox="1">
            <a:spLocks/>
          </p:cNvSpPr>
          <p:nvPr/>
        </p:nvSpPr>
        <p:spPr>
          <a:xfrm>
            <a:off x="390592" y="3977548"/>
            <a:ext cx="4853057" cy="1417452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/>
              <a:t>Here the user submitting their details and the multi-server getting the split up data as a response from the client.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After receiving the response, the data will be getting stored as in the database.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324C875-FBDC-44B8-BFEF-29130F776330}"/>
              </a:ext>
            </a:extLst>
          </p:cNvPr>
          <p:cNvSpPr txBox="1"/>
          <p:nvPr/>
        </p:nvSpPr>
        <p:spPr>
          <a:xfrm>
            <a:off x="4587837" y="2682336"/>
            <a:ext cx="182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cGDfdGgW6w</a:t>
            </a:r>
          </a:p>
          <a:p>
            <a:r>
              <a:rPr lang="en-IN" sz="1200" dirty="0"/>
              <a:t>7mTS7&amp;ul288</a:t>
            </a:r>
          </a:p>
          <a:p>
            <a:r>
              <a:rPr lang="en-IN" sz="1200" dirty="0"/>
              <a:t>9Hw23u331 </a:t>
            </a:r>
          </a:p>
          <a:p>
            <a:r>
              <a:rPr lang="en-IN" sz="1200" dirty="0"/>
              <a:t>(encrypted)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91D8696-F226-43F2-A193-FE100272EE5F}"/>
              </a:ext>
            </a:extLst>
          </p:cNvPr>
          <p:cNvGrpSpPr/>
          <p:nvPr/>
        </p:nvGrpSpPr>
        <p:grpSpPr>
          <a:xfrm>
            <a:off x="410546" y="864945"/>
            <a:ext cx="4949895" cy="2443675"/>
            <a:chOff x="609098" y="2145130"/>
            <a:chExt cx="4949895" cy="2458528"/>
          </a:xfrm>
        </p:grpSpPr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7DB4B1FC-3C57-4595-8030-B2A3B803D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4940" y="3238297"/>
              <a:ext cx="758565" cy="758565"/>
            </a:xfrm>
            <a:prstGeom prst="rect">
              <a:avLst/>
            </a:prstGeom>
          </p:spPr>
        </p:pic>
        <p:pic>
          <p:nvPicPr>
            <p:cNvPr id="17" name="Graphic 16" descr="Key">
              <a:extLst>
                <a:ext uri="{FF2B5EF4-FFF2-40B4-BE49-F238E27FC236}">
                  <a16:creationId xmlns:a16="http://schemas.microsoft.com/office/drawing/2014/main" id="{4532AAC3-676B-4990-A74D-EA0166A4A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61163" y="2145130"/>
              <a:ext cx="478856" cy="478856"/>
            </a:xfrm>
            <a:prstGeom prst="rect">
              <a:avLst/>
            </a:prstGeom>
          </p:spPr>
        </p:pic>
        <p:grpSp>
          <p:nvGrpSpPr>
            <p:cNvPr id="87" name="Google Shape;11000;p72">
              <a:extLst>
                <a:ext uri="{FF2B5EF4-FFF2-40B4-BE49-F238E27FC236}">
                  <a16:creationId xmlns:a16="http://schemas.microsoft.com/office/drawing/2014/main" id="{DED738E0-CA10-4D60-BDC0-913917DD749D}"/>
                </a:ext>
              </a:extLst>
            </p:cNvPr>
            <p:cNvGrpSpPr/>
            <p:nvPr/>
          </p:nvGrpSpPr>
          <p:grpSpPr>
            <a:xfrm>
              <a:off x="2406798" y="3111574"/>
              <a:ext cx="1571752" cy="1009481"/>
              <a:chOff x="997769" y="3676788"/>
              <a:chExt cx="929147" cy="559181"/>
            </a:xfrm>
          </p:grpSpPr>
          <p:sp>
            <p:nvSpPr>
              <p:cNvPr id="88" name="Google Shape;11001;p72">
                <a:extLst>
                  <a:ext uri="{FF2B5EF4-FFF2-40B4-BE49-F238E27FC236}">
                    <a16:creationId xmlns:a16="http://schemas.microsoft.com/office/drawing/2014/main" id="{6191BB81-6CC8-4AD3-A3EC-B095128E0DCF}"/>
                  </a:ext>
                </a:extLst>
              </p:cNvPr>
              <p:cNvSpPr/>
              <p:nvPr/>
            </p:nvSpPr>
            <p:spPr>
              <a:xfrm>
                <a:off x="1557115" y="4061516"/>
                <a:ext cx="127079" cy="163426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37079" fill="none" extrusionOk="0">
                    <a:moveTo>
                      <a:pt x="28815" y="37078"/>
                    </a:moveTo>
                    <a:lnTo>
                      <a:pt x="17922" y="37078"/>
                    </a:lnTo>
                    <a:cubicBezTo>
                      <a:pt x="14829" y="37078"/>
                      <a:pt x="14212" y="33613"/>
                      <a:pt x="14212" y="33613"/>
                    </a:cubicBezTo>
                    <a:lnTo>
                      <a:pt x="14212" y="10631"/>
                    </a:lnTo>
                    <a:lnTo>
                      <a:pt x="0" y="10631"/>
                    </a:ln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002;p72">
                <a:extLst>
                  <a:ext uri="{FF2B5EF4-FFF2-40B4-BE49-F238E27FC236}">
                    <a16:creationId xmlns:a16="http://schemas.microsoft.com/office/drawing/2014/main" id="{1ACAE162-949A-4D05-B7F0-5E5982A24BDB}"/>
                  </a:ext>
                </a:extLst>
              </p:cNvPr>
              <p:cNvSpPr/>
              <p:nvPr/>
            </p:nvSpPr>
            <p:spPr>
              <a:xfrm>
                <a:off x="1685712" y="4224937"/>
                <a:ext cx="161119" cy="4"/>
              </a:xfrm>
              <a:custGeom>
                <a:avLst/>
                <a:gdLst/>
                <a:ahLst/>
                <a:cxnLst/>
                <a:rect l="l" t="t" r="r" b="b"/>
                <a:pathLst>
                  <a:path w="36535" h="1" fill="none" extrusionOk="0">
                    <a:moveTo>
                      <a:pt x="1" y="0"/>
                    </a:moveTo>
                    <a:lnTo>
                      <a:pt x="36535" y="0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004;p72">
                <a:extLst>
                  <a:ext uri="{FF2B5EF4-FFF2-40B4-BE49-F238E27FC236}">
                    <a16:creationId xmlns:a16="http://schemas.microsoft.com/office/drawing/2014/main" id="{61A290D0-14D9-480E-BE1B-EF4F7CF72CA2}"/>
                  </a:ext>
                </a:extLst>
              </p:cNvPr>
              <p:cNvSpPr/>
              <p:nvPr/>
            </p:nvSpPr>
            <p:spPr>
              <a:xfrm>
                <a:off x="1246916" y="3961205"/>
                <a:ext cx="7761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7599" h="1" fill="none" extrusionOk="0">
                    <a:moveTo>
                      <a:pt x="1759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005;p72">
                <a:extLst>
                  <a:ext uri="{FF2B5EF4-FFF2-40B4-BE49-F238E27FC236}">
                    <a16:creationId xmlns:a16="http://schemas.microsoft.com/office/drawing/2014/main" id="{AB5EBAB5-AAB0-4A25-B0AA-CC093C7F0972}"/>
                  </a:ext>
                </a:extLst>
              </p:cNvPr>
              <p:cNvSpPr/>
              <p:nvPr/>
            </p:nvSpPr>
            <p:spPr>
              <a:xfrm>
                <a:off x="1040261" y="3859885"/>
                <a:ext cx="154429" cy="4"/>
              </a:xfrm>
              <a:custGeom>
                <a:avLst/>
                <a:gdLst/>
                <a:ahLst/>
                <a:cxnLst/>
                <a:rect l="l" t="t" r="r" b="b"/>
                <a:pathLst>
                  <a:path w="35018" h="1" fill="none" extrusionOk="0">
                    <a:moveTo>
                      <a:pt x="35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1006;p72">
                <a:extLst>
                  <a:ext uri="{FF2B5EF4-FFF2-40B4-BE49-F238E27FC236}">
                    <a16:creationId xmlns:a16="http://schemas.microsoft.com/office/drawing/2014/main" id="{DD783E61-9C8C-4E78-A2F6-5B497D8B15E5}"/>
                  </a:ext>
                </a:extLst>
              </p:cNvPr>
              <p:cNvSpPr/>
              <p:nvPr/>
            </p:nvSpPr>
            <p:spPr>
              <a:xfrm>
                <a:off x="1164630" y="3861309"/>
                <a:ext cx="79574" cy="199792"/>
              </a:xfrm>
              <a:custGeom>
                <a:avLst/>
                <a:gdLst/>
                <a:ahLst/>
                <a:cxnLst/>
                <a:rect l="l" t="t" r="r" b="b"/>
                <a:pathLst>
                  <a:path w="18044" h="45330" fill="none" extrusionOk="0">
                    <a:moveTo>
                      <a:pt x="0" y="45330"/>
                    </a:moveTo>
                    <a:lnTo>
                      <a:pt x="12418" y="45330"/>
                    </a:lnTo>
                    <a:cubicBezTo>
                      <a:pt x="15150" y="45330"/>
                      <a:pt x="18043" y="42619"/>
                      <a:pt x="18043" y="35634"/>
                    </a:cubicBezTo>
                    <a:lnTo>
                      <a:pt x="18043" y="9697"/>
                    </a:lnTo>
                    <a:cubicBezTo>
                      <a:pt x="18043" y="2711"/>
                      <a:pt x="15150" y="1"/>
                      <a:pt x="12418" y="1"/>
                    </a:cubicBez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1007;p72">
                <a:extLst>
                  <a:ext uri="{FF2B5EF4-FFF2-40B4-BE49-F238E27FC236}">
                    <a16:creationId xmlns:a16="http://schemas.microsoft.com/office/drawing/2014/main" id="{9FBFEF71-D253-4FA3-B6B7-621EDE189064}"/>
                  </a:ext>
                </a:extLst>
              </p:cNvPr>
              <p:cNvSpPr/>
              <p:nvPr/>
            </p:nvSpPr>
            <p:spPr>
              <a:xfrm>
                <a:off x="1017747" y="4059690"/>
                <a:ext cx="146866" cy="4"/>
              </a:xfrm>
              <a:custGeom>
                <a:avLst/>
                <a:gdLst/>
                <a:ahLst/>
                <a:cxnLst/>
                <a:rect l="l" t="t" r="r" b="b"/>
                <a:pathLst>
                  <a:path w="33303" h="1" fill="none" extrusionOk="0">
                    <a:moveTo>
                      <a:pt x="1" y="1"/>
                    </a:moveTo>
                    <a:lnTo>
                      <a:pt x="33303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1010;p72">
                <a:extLst>
                  <a:ext uri="{FF2B5EF4-FFF2-40B4-BE49-F238E27FC236}">
                    <a16:creationId xmlns:a16="http://schemas.microsoft.com/office/drawing/2014/main" id="{915C9951-E741-4C2E-AE3E-C5C7AFB4CC69}"/>
                  </a:ext>
                </a:extLst>
              </p:cNvPr>
              <p:cNvSpPr/>
              <p:nvPr/>
            </p:nvSpPr>
            <p:spPr>
              <a:xfrm>
                <a:off x="1603156" y="3961205"/>
                <a:ext cx="7761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7599" h="1" fill="none" extrusionOk="0">
                    <a:moveTo>
                      <a:pt x="1" y="0"/>
                    </a:moveTo>
                    <a:lnTo>
                      <a:pt x="17598" y="0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1011;p72">
                <a:extLst>
                  <a:ext uri="{FF2B5EF4-FFF2-40B4-BE49-F238E27FC236}">
                    <a16:creationId xmlns:a16="http://schemas.microsoft.com/office/drawing/2014/main" id="{83B2BE87-AFEF-45AE-9EA1-CF79D6C1DB37}"/>
                  </a:ext>
                </a:extLst>
              </p:cNvPr>
              <p:cNvSpPr/>
              <p:nvPr/>
            </p:nvSpPr>
            <p:spPr>
              <a:xfrm>
                <a:off x="1749393" y="3858830"/>
                <a:ext cx="144308" cy="4"/>
              </a:xfrm>
              <a:custGeom>
                <a:avLst/>
                <a:gdLst/>
                <a:ahLst/>
                <a:cxnLst/>
                <a:rect l="l" t="t" r="r" b="b"/>
                <a:pathLst>
                  <a:path w="32723" h="1" fill="none" extrusionOk="0">
                    <a:moveTo>
                      <a:pt x="1" y="1"/>
                    </a:moveTo>
                    <a:lnTo>
                      <a:pt x="32723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11012;p72">
                <a:extLst>
                  <a:ext uri="{FF2B5EF4-FFF2-40B4-BE49-F238E27FC236}">
                    <a16:creationId xmlns:a16="http://schemas.microsoft.com/office/drawing/2014/main" id="{6A63EBB9-A366-463D-B73D-75866ADF5A88}"/>
                  </a:ext>
                </a:extLst>
              </p:cNvPr>
              <p:cNvSpPr/>
              <p:nvPr/>
            </p:nvSpPr>
            <p:spPr>
              <a:xfrm>
                <a:off x="1680763" y="3861309"/>
                <a:ext cx="82127" cy="199792"/>
              </a:xfrm>
              <a:custGeom>
                <a:avLst/>
                <a:gdLst/>
                <a:ahLst/>
                <a:cxnLst/>
                <a:rect l="l" t="t" r="r" b="b"/>
                <a:pathLst>
                  <a:path w="18623" h="45330" fill="none" extrusionOk="0">
                    <a:moveTo>
                      <a:pt x="18623" y="45330"/>
                    </a:moveTo>
                    <a:lnTo>
                      <a:pt x="5625" y="45330"/>
                    </a:lnTo>
                    <a:cubicBezTo>
                      <a:pt x="2889" y="45330"/>
                      <a:pt x="0" y="42619"/>
                      <a:pt x="0" y="35634"/>
                    </a:cubicBezTo>
                    <a:lnTo>
                      <a:pt x="0" y="9697"/>
                    </a:lnTo>
                    <a:cubicBezTo>
                      <a:pt x="0" y="2711"/>
                      <a:pt x="2889" y="1"/>
                      <a:pt x="5625" y="1"/>
                    </a:cubicBezTo>
                    <a:lnTo>
                      <a:pt x="18623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013;p72">
                <a:extLst>
                  <a:ext uri="{FF2B5EF4-FFF2-40B4-BE49-F238E27FC236}">
                    <a16:creationId xmlns:a16="http://schemas.microsoft.com/office/drawing/2014/main" id="{87F43F41-1E3E-4DDC-A552-FA5FC5CF6F6C}"/>
                  </a:ext>
                </a:extLst>
              </p:cNvPr>
              <p:cNvSpPr/>
              <p:nvPr/>
            </p:nvSpPr>
            <p:spPr>
              <a:xfrm>
                <a:off x="1759907" y="4059690"/>
                <a:ext cx="144308" cy="4"/>
              </a:xfrm>
              <a:custGeom>
                <a:avLst/>
                <a:gdLst/>
                <a:ahLst/>
                <a:cxnLst/>
                <a:rect l="l" t="t" r="r" b="b"/>
                <a:pathLst>
                  <a:path w="32723" h="1" fill="none" extrusionOk="0">
                    <a:moveTo>
                      <a:pt x="32723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016;p72">
                <a:extLst>
                  <a:ext uri="{FF2B5EF4-FFF2-40B4-BE49-F238E27FC236}">
                    <a16:creationId xmlns:a16="http://schemas.microsoft.com/office/drawing/2014/main" id="{1AE228A3-2BBA-4939-BEA8-44B50A235E4E}"/>
                  </a:ext>
                </a:extLst>
              </p:cNvPr>
              <p:cNvSpPr/>
              <p:nvPr/>
            </p:nvSpPr>
            <p:spPr>
              <a:xfrm>
                <a:off x="1325004" y="3820086"/>
                <a:ext cx="278558" cy="278382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>
                    <a:lumMod val="75000"/>
                  </a:schemeClr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017;p72">
                <a:extLst>
                  <a:ext uri="{FF2B5EF4-FFF2-40B4-BE49-F238E27FC236}">
                    <a16:creationId xmlns:a16="http://schemas.microsoft.com/office/drawing/2014/main" id="{E02D815C-447B-4263-A532-8575A283D644}"/>
                  </a:ext>
                </a:extLst>
              </p:cNvPr>
              <p:cNvSpPr/>
              <p:nvPr/>
            </p:nvSpPr>
            <p:spPr>
              <a:xfrm>
                <a:off x="1235816" y="3689223"/>
                <a:ext cx="134752" cy="171223"/>
              </a:xfrm>
              <a:custGeom>
                <a:avLst/>
                <a:gdLst/>
                <a:ahLst/>
                <a:cxnLst/>
                <a:rect l="l" t="t" r="r" b="b"/>
                <a:pathLst>
                  <a:path w="30556" h="38848" fill="none" extrusionOk="0">
                    <a:moveTo>
                      <a:pt x="1" y="1"/>
                    </a:moveTo>
                    <a:lnTo>
                      <a:pt x="12633" y="1"/>
                    </a:lnTo>
                    <a:cubicBezTo>
                      <a:pt x="15723" y="1"/>
                      <a:pt x="16343" y="3466"/>
                      <a:pt x="16343" y="3466"/>
                    </a:cubicBezTo>
                    <a:lnTo>
                      <a:pt x="16343" y="26448"/>
                    </a:lnTo>
                    <a:lnTo>
                      <a:pt x="30556" y="26448"/>
                    </a:lnTo>
                    <a:lnTo>
                      <a:pt x="30556" y="38848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018;p72">
                <a:extLst>
                  <a:ext uri="{FF2B5EF4-FFF2-40B4-BE49-F238E27FC236}">
                    <a16:creationId xmlns:a16="http://schemas.microsoft.com/office/drawing/2014/main" id="{9E52F6FE-6AAB-4DA6-A06D-1AB313602AB0}"/>
                  </a:ext>
                </a:extLst>
              </p:cNvPr>
              <p:cNvSpPr/>
              <p:nvPr/>
            </p:nvSpPr>
            <p:spPr>
              <a:xfrm>
                <a:off x="1090698" y="3687816"/>
                <a:ext cx="161618" cy="4"/>
              </a:xfrm>
              <a:custGeom>
                <a:avLst/>
                <a:gdLst/>
                <a:ahLst/>
                <a:cxnLst/>
                <a:rect l="l" t="t" r="r" b="b"/>
                <a:pathLst>
                  <a:path w="36648" h="1" fill="none" extrusionOk="0">
                    <a:moveTo>
                      <a:pt x="3664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1020;p72">
                <a:extLst>
                  <a:ext uri="{FF2B5EF4-FFF2-40B4-BE49-F238E27FC236}">
                    <a16:creationId xmlns:a16="http://schemas.microsoft.com/office/drawing/2014/main" id="{50DC09EA-D04E-4ACF-AE61-9E2A8B7103BE}"/>
                  </a:ext>
                </a:extLst>
              </p:cNvPr>
              <p:cNvSpPr/>
              <p:nvPr/>
            </p:nvSpPr>
            <p:spPr>
              <a:xfrm>
                <a:off x="1235913" y="4073301"/>
                <a:ext cx="134655" cy="151640"/>
              </a:xfrm>
              <a:custGeom>
                <a:avLst/>
                <a:gdLst/>
                <a:ahLst/>
                <a:cxnLst/>
                <a:rect l="l" t="t" r="r" b="b"/>
                <a:pathLst>
                  <a:path w="30534" h="34405" fill="none" extrusionOk="0">
                    <a:moveTo>
                      <a:pt x="0" y="34404"/>
                    </a:moveTo>
                    <a:lnTo>
                      <a:pt x="12611" y="34404"/>
                    </a:lnTo>
                    <a:cubicBezTo>
                      <a:pt x="15705" y="34404"/>
                      <a:pt x="16325" y="30939"/>
                      <a:pt x="16325" y="30939"/>
                    </a:cubicBezTo>
                    <a:lnTo>
                      <a:pt x="16325" y="7957"/>
                    </a:lnTo>
                    <a:lnTo>
                      <a:pt x="30534" y="7957"/>
                    </a:lnTo>
                    <a:lnTo>
                      <a:pt x="30534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1021;p72">
                <a:extLst>
                  <a:ext uri="{FF2B5EF4-FFF2-40B4-BE49-F238E27FC236}">
                    <a16:creationId xmlns:a16="http://schemas.microsoft.com/office/drawing/2014/main" id="{398B13BD-C948-44B2-8D58-6A9D5E836BE3}"/>
                  </a:ext>
                </a:extLst>
              </p:cNvPr>
              <p:cNvSpPr/>
              <p:nvPr/>
            </p:nvSpPr>
            <p:spPr>
              <a:xfrm>
                <a:off x="1072676" y="4224937"/>
                <a:ext cx="161618" cy="4"/>
              </a:xfrm>
              <a:custGeom>
                <a:avLst/>
                <a:gdLst/>
                <a:ahLst/>
                <a:cxnLst/>
                <a:rect l="l" t="t" r="r" b="b"/>
                <a:pathLst>
                  <a:path w="36648" h="1" fill="none" extrusionOk="0">
                    <a:moveTo>
                      <a:pt x="3664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1023;p72">
                <a:extLst>
                  <a:ext uri="{FF2B5EF4-FFF2-40B4-BE49-F238E27FC236}">
                    <a16:creationId xmlns:a16="http://schemas.microsoft.com/office/drawing/2014/main" id="{BCE72B8D-AF95-435B-97F5-D95080AE9C9E}"/>
                  </a:ext>
                </a:extLst>
              </p:cNvPr>
              <p:cNvSpPr/>
              <p:nvPr/>
            </p:nvSpPr>
            <p:spPr>
              <a:xfrm>
                <a:off x="1562328" y="3689223"/>
                <a:ext cx="128816" cy="171223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38848" fill="none" extrusionOk="0">
                    <a:moveTo>
                      <a:pt x="29209" y="1"/>
                    </a:moveTo>
                    <a:lnTo>
                      <a:pt x="17922" y="1"/>
                    </a:lnTo>
                    <a:cubicBezTo>
                      <a:pt x="14829" y="1"/>
                      <a:pt x="14209" y="3466"/>
                      <a:pt x="14209" y="3466"/>
                    </a:cubicBezTo>
                    <a:lnTo>
                      <a:pt x="14209" y="26448"/>
                    </a:lnTo>
                    <a:lnTo>
                      <a:pt x="0" y="26448"/>
                    </a:lnTo>
                    <a:lnTo>
                      <a:pt x="0" y="38848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1024;p72">
                <a:extLst>
                  <a:ext uri="{FF2B5EF4-FFF2-40B4-BE49-F238E27FC236}">
                    <a16:creationId xmlns:a16="http://schemas.microsoft.com/office/drawing/2014/main" id="{76ED5C05-FBDC-461D-A9A1-7E71D7F681E8}"/>
                  </a:ext>
                </a:extLst>
              </p:cNvPr>
              <p:cNvSpPr/>
              <p:nvPr/>
            </p:nvSpPr>
            <p:spPr>
              <a:xfrm>
                <a:off x="1676148" y="3687816"/>
                <a:ext cx="154169" cy="4"/>
              </a:xfrm>
              <a:custGeom>
                <a:avLst/>
                <a:gdLst/>
                <a:ahLst/>
                <a:cxnLst/>
                <a:rect l="l" t="t" r="r" b="b"/>
                <a:pathLst>
                  <a:path w="34959" h="1" fill="none" extrusionOk="0">
                    <a:moveTo>
                      <a:pt x="1" y="1"/>
                    </a:moveTo>
                    <a:lnTo>
                      <a:pt x="34959" y="1"/>
                    </a:lnTo>
                  </a:path>
                </a:pathLst>
              </a:custGeom>
              <a:noFill/>
              <a:ln w="9525" cap="rnd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26" name="Google Shape;11026;p72">
                <a:extLst>
                  <a:ext uri="{FF2B5EF4-FFF2-40B4-BE49-F238E27FC236}">
                    <a16:creationId xmlns:a16="http://schemas.microsoft.com/office/drawing/2014/main" id="{DCF03588-BEE4-4745-BF62-2BDBD70C43E1}"/>
                  </a:ext>
                </a:extLst>
              </p:cNvPr>
              <p:cNvGrpSpPr/>
              <p:nvPr/>
            </p:nvGrpSpPr>
            <p:grpSpPr>
              <a:xfrm>
                <a:off x="1360364" y="3847835"/>
                <a:ext cx="208119" cy="224359"/>
                <a:chOff x="1360769" y="3847100"/>
                <a:chExt cx="208119" cy="224359"/>
              </a:xfrm>
            </p:grpSpPr>
            <p:sp>
              <p:nvSpPr>
                <p:cNvPr id="141" name="Google Shape;11027;p72">
                  <a:extLst>
                    <a:ext uri="{FF2B5EF4-FFF2-40B4-BE49-F238E27FC236}">
                      <a16:creationId xmlns:a16="http://schemas.microsoft.com/office/drawing/2014/main" id="{F31047A9-0390-4FDA-BCCC-0C02819014BB}"/>
                    </a:ext>
                  </a:extLst>
                </p:cNvPr>
                <p:cNvSpPr/>
                <p:nvPr/>
              </p:nvSpPr>
              <p:spPr>
                <a:xfrm>
                  <a:off x="1360769" y="3847113"/>
                  <a:ext cx="99163" cy="224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6" h="50901" fill="none" extrusionOk="0">
                      <a:moveTo>
                        <a:pt x="22384" y="2729"/>
                      </a:moveTo>
                      <a:cubicBezTo>
                        <a:pt x="22333" y="2383"/>
                        <a:pt x="22249" y="2040"/>
                        <a:pt x="22128" y="1711"/>
                      </a:cubicBezTo>
                      <a:cubicBezTo>
                        <a:pt x="21742" y="675"/>
                        <a:pt x="20979" y="1"/>
                        <a:pt x="19582" y="1"/>
                      </a:cubicBezTo>
                      <a:cubicBezTo>
                        <a:pt x="17966" y="1"/>
                        <a:pt x="17204" y="913"/>
                        <a:pt x="16883" y="2229"/>
                      </a:cubicBezTo>
                      <a:cubicBezTo>
                        <a:pt x="13443" y="1682"/>
                        <a:pt x="10331" y="4356"/>
                        <a:pt x="10353" y="7840"/>
                      </a:cubicBezTo>
                      <a:cubicBezTo>
                        <a:pt x="10353" y="7997"/>
                        <a:pt x="10364" y="8150"/>
                        <a:pt x="10378" y="8300"/>
                      </a:cubicBezTo>
                      <a:cubicBezTo>
                        <a:pt x="7945" y="7307"/>
                        <a:pt x="5147" y="7957"/>
                        <a:pt x="3404" y="9923"/>
                      </a:cubicBezTo>
                      <a:cubicBezTo>
                        <a:pt x="1660" y="11889"/>
                        <a:pt x="1343" y="14742"/>
                        <a:pt x="2616" y="17040"/>
                      </a:cubicBezTo>
                      <a:cubicBezTo>
                        <a:pt x="930" y="18382"/>
                        <a:pt x="0" y="20454"/>
                        <a:pt x="120" y="22607"/>
                      </a:cubicBezTo>
                      <a:cubicBezTo>
                        <a:pt x="241" y="24755"/>
                        <a:pt x="1394" y="26714"/>
                        <a:pt x="3218" y="27860"/>
                      </a:cubicBezTo>
                      <a:cubicBezTo>
                        <a:pt x="748" y="30913"/>
                        <a:pt x="1707" y="35462"/>
                        <a:pt x="5202" y="37260"/>
                      </a:cubicBezTo>
                      <a:cubicBezTo>
                        <a:pt x="5173" y="37490"/>
                        <a:pt x="5162" y="37720"/>
                        <a:pt x="5162" y="37954"/>
                      </a:cubicBezTo>
                      <a:cubicBezTo>
                        <a:pt x="5162" y="40832"/>
                        <a:pt x="7125" y="43243"/>
                        <a:pt x="9784" y="43943"/>
                      </a:cubicBezTo>
                      <a:cubicBezTo>
                        <a:pt x="10776" y="46782"/>
                        <a:pt x="13818" y="48350"/>
                        <a:pt x="16708" y="47511"/>
                      </a:cubicBezTo>
                      <a:cubicBezTo>
                        <a:pt x="16835" y="49437"/>
                        <a:pt x="17525" y="50900"/>
                        <a:pt x="19582" y="50900"/>
                      </a:cubicBezTo>
                      <a:cubicBezTo>
                        <a:pt x="22482" y="50900"/>
                        <a:pt x="22439" y="48390"/>
                        <a:pt x="22482" y="48401"/>
                      </a:cubicBezTo>
                      <a:cubicBezTo>
                        <a:pt x="22486" y="48401"/>
                        <a:pt x="22417" y="2722"/>
                        <a:pt x="22384" y="272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>
                      <a:lumMod val="7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1028;p72">
                  <a:extLst>
                    <a:ext uri="{FF2B5EF4-FFF2-40B4-BE49-F238E27FC236}">
                      <a16:creationId xmlns:a16="http://schemas.microsoft.com/office/drawing/2014/main" id="{D69E5340-3897-4B65-993B-3098E7FFD7C5}"/>
                    </a:ext>
                  </a:extLst>
                </p:cNvPr>
                <p:cNvSpPr/>
                <p:nvPr/>
              </p:nvSpPr>
              <p:spPr>
                <a:xfrm>
                  <a:off x="1418941" y="3907967"/>
                  <a:ext cx="40718" cy="51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3" h="11642" fill="none" extrusionOk="0">
                      <a:moveTo>
                        <a:pt x="9233" y="1"/>
                      </a:moveTo>
                      <a:cubicBezTo>
                        <a:pt x="9233" y="1"/>
                        <a:pt x="0" y="570"/>
                        <a:pt x="2586" y="1164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1029;p72">
                  <a:extLst>
                    <a:ext uri="{FF2B5EF4-FFF2-40B4-BE49-F238E27FC236}">
                      <a16:creationId xmlns:a16="http://schemas.microsoft.com/office/drawing/2014/main" id="{C1AC3AD7-C4D9-4E81-9933-F3B72E02977D}"/>
                    </a:ext>
                  </a:extLst>
                </p:cNvPr>
                <p:cNvSpPr/>
                <p:nvPr/>
              </p:nvSpPr>
              <p:spPr>
                <a:xfrm>
                  <a:off x="1432983" y="3877824"/>
                  <a:ext cx="26566" cy="25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4" h="5680" fill="none" extrusionOk="0">
                      <a:moveTo>
                        <a:pt x="1" y="1795"/>
                      </a:moveTo>
                      <a:cubicBezTo>
                        <a:pt x="1" y="1795"/>
                        <a:pt x="6023" y="0"/>
                        <a:pt x="6023" y="568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1030;p72">
                  <a:extLst>
                    <a:ext uri="{FF2B5EF4-FFF2-40B4-BE49-F238E27FC236}">
                      <a16:creationId xmlns:a16="http://schemas.microsoft.com/office/drawing/2014/main" id="{19A932A3-BF21-43B2-9891-E1A787B7C326}"/>
                    </a:ext>
                  </a:extLst>
                </p:cNvPr>
                <p:cNvSpPr/>
                <p:nvPr/>
              </p:nvSpPr>
              <p:spPr>
                <a:xfrm>
                  <a:off x="1406421" y="3881663"/>
                  <a:ext cx="8727" cy="21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9" h="4809" fill="none" extrusionOk="0">
                      <a:moveTo>
                        <a:pt x="1" y="1"/>
                      </a:moveTo>
                      <a:cubicBezTo>
                        <a:pt x="1" y="1"/>
                        <a:pt x="1" y="2730"/>
                        <a:pt x="1978" y="48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1031;p72">
                  <a:extLst>
                    <a:ext uri="{FF2B5EF4-FFF2-40B4-BE49-F238E27FC236}">
                      <a16:creationId xmlns:a16="http://schemas.microsoft.com/office/drawing/2014/main" id="{3A2F6B3D-6CC2-4A3D-A86E-B17893F93C29}"/>
                    </a:ext>
                  </a:extLst>
                </p:cNvPr>
                <p:cNvSpPr/>
                <p:nvPr/>
              </p:nvSpPr>
              <p:spPr>
                <a:xfrm>
                  <a:off x="1372301" y="3910479"/>
                  <a:ext cx="51967" cy="15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3433" fill="none" extrusionOk="0">
                      <a:moveTo>
                        <a:pt x="1" y="2663"/>
                      </a:moveTo>
                      <a:cubicBezTo>
                        <a:pt x="3364" y="0"/>
                        <a:pt x="6622" y="3433"/>
                        <a:pt x="6622" y="3433"/>
                      </a:cubicBezTo>
                      <a:cubicBezTo>
                        <a:pt x="6622" y="3433"/>
                        <a:pt x="7307" y="387"/>
                        <a:pt x="11783" y="165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1032;p72">
                  <a:extLst>
                    <a:ext uri="{FF2B5EF4-FFF2-40B4-BE49-F238E27FC236}">
                      <a16:creationId xmlns:a16="http://schemas.microsoft.com/office/drawing/2014/main" id="{75B69F35-711C-4B2B-B5FD-377EB414C08D}"/>
                    </a:ext>
                  </a:extLst>
                </p:cNvPr>
                <p:cNvSpPr/>
                <p:nvPr/>
              </p:nvSpPr>
              <p:spPr>
                <a:xfrm>
                  <a:off x="1383436" y="3963823"/>
                  <a:ext cx="27351" cy="50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2" h="11474" fill="none" extrusionOk="0">
                      <a:moveTo>
                        <a:pt x="22" y="11474"/>
                      </a:moveTo>
                      <a:cubicBezTo>
                        <a:pt x="22" y="11474"/>
                        <a:pt x="0" y="5735"/>
                        <a:pt x="4440" y="6297"/>
                      </a:cubicBezTo>
                      <a:cubicBezTo>
                        <a:pt x="4440" y="6297"/>
                        <a:pt x="2134" y="3149"/>
                        <a:pt x="6202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1033;p72">
                  <a:extLst>
                    <a:ext uri="{FF2B5EF4-FFF2-40B4-BE49-F238E27FC236}">
                      <a16:creationId xmlns:a16="http://schemas.microsoft.com/office/drawing/2014/main" id="{E2C75922-3FCE-4E18-9822-9FE11FE246E7}"/>
                    </a:ext>
                  </a:extLst>
                </p:cNvPr>
                <p:cNvSpPr/>
                <p:nvPr/>
              </p:nvSpPr>
              <p:spPr>
                <a:xfrm>
                  <a:off x="1398461" y="4014391"/>
                  <a:ext cx="12132" cy="31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1" h="7151" fill="none" extrusionOk="0">
                      <a:moveTo>
                        <a:pt x="2751" y="1"/>
                      </a:moveTo>
                      <a:cubicBezTo>
                        <a:pt x="2751" y="1"/>
                        <a:pt x="0" y="2963"/>
                        <a:pt x="1806" y="715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1034;p72">
                  <a:extLst>
                    <a:ext uri="{FF2B5EF4-FFF2-40B4-BE49-F238E27FC236}">
                      <a16:creationId xmlns:a16="http://schemas.microsoft.com/office/drawing/2014/main" id="{22B1B2E1-3930-4A58-B2D7-5FC310553F1A}"/>
                    </a:ext>
                  </a:extLst>
                </p:cNvPr>
                <p:cNvSpPr/>
                <p:nvPr/>
              </p:nvSpPr>
              <p:spPr>
                <a:xfrm>
                  <a:off x="1424264" y="4012138"/>
                  <a:ext cx="35284" cy="2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1" h="4802" fill="none" extrusionOk="0">
                      <a:moveTo>
                        <a:pt x="8000" y="512"/>
                      </a:moveTo>
                      <a:cubicBezTo>
                        <a:pt x="3783" y="1"/>
                        <a:pt x="1978" y="4087"/>
                        <a:pt x="1978" y="4087"/>
                      </a:cubicBezTo>
                      <a:cubicBezTo>
                        <a:pt x="1978" y="4087"/>
                        <a:pt x="858" y="3598"/>
                        <a:pt x="0" y="480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1035;p72">
                  <a:extLst>
                    <a:ext uri="{FF2B5EF4-FFF2-40B4-BE49-F238E27FC236}">
                      <a16:creationId xmlns:a16="http://schemas.microsoft.com/office/drawing/2014/main" id="{6F368925-681A-4049-9175-60980F9D598D}"/>
                    </a:ext>
                  </a:extLst>
                </p:cNvPr>
                <p:cNvSpPr/>
                <p:nvPr/>
              </p:nvSpPr>
              <p:spPr>
                <a:xfrm>
                  <a:off x="1397156" y="3942280"/>
                  <a:ext cx="31183" cy="17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" h="3959" fill="none" extrusionOk="0">
                      <a:moveTo>
                        <a:pt x="7070" y="1"/>
                      </a:moveTo>
                      <a:cubicBezTo>
                        <a:pt x="7070" y="1"/>
                        <a:pt x="2802" y="3959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1036;p72">
                  <a:extLst>
                    <a:ext uri="{FF2B5EF4-FFF2-40B4-BE49-F238E27FC236}">
                      <a16:creationId xmlns:a16="http://schemas.microsoft.com/office/drawing/2014/main" id="{A9D03FDA-B4E8-4C2C-930E-F337866677C1}"/>
                    </a:ext>
                  </a:extLst>
                </p:cNvPr>
                <p:cNvSpPr/>
                <p:nvPr/>
              </p:nvSpPr>
              <p:spPr>
                <a:xfrm>
                  <a:off x="1428334" y="3973727"/>
                  <a:ext cx="31214" cy="15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8" h="3489" fill="none" extrusionOk="0">
                      <a:moveTo>
                        <a:pt x="0" y="1125"/>
                      </a:moveTo>
                      <a:cubicBezTo>
                        <a:pt x="0" y="1125"/>
                        <a:pt x="4411" y="1"/>
                        <a:pt x="7077" y="3488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1037;p72">
                  <a:extLst>
                    <a:ext uri="{FF2B5EF4-FFF2-40B4-BE49-F238E27FC236}">
                      <a16:creationId xmlns:a16="http://schemas.microsoft.com/office/drawing/2014/main" id="{F27A5663-189A-4947-B2E7-0E90D5D3DA81}"/>
                    </a:ext>
                  </a:extLst>
                </p:cNvPr>
                <p:cNvSpPr/>
                <p:nvPr/>
              </p:nvSpPr>
              <p:spPr>
                <a:xfrm>
                  <a:off x="1468924" y="3907967"/>
                  <a:ext cx="40704" cy="51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0" h="11642" fill="none" extrusionOk="0">
                      <a:moveTo>
                        <a:pt x="0" y="1"/>
                      </a:moveTo>
                      <a:cubicBezTo>
                        <a:pt x="0" y="1"/>
                        <a:pt x="9229" y="570"/>
                        <a:pt x="6647" y="1164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1038;p72">
                  <a:extLst>
                    <a:ext uri="{FF2B5EF4-FFF2-40B4-BE49-F238E27FC236}">
                      <a16:creationId xmlns:a16="http://schemas.microsoft.com/office/drawing/2014/main" id="{E66F9C76-D2D2-4B28-A4DC-6C1DA9E273AB}"/>
                    </a:ext>
                  </a:extLst>
                </p:cNvPr>
                <p:cNvSpPr/>
                <p:nvPr/>
              </p:nvSpPr>
              <p:spPr>
                <a:xfrm>
                  <a:off x="1469021" y="3877824"/>
                  <a:ext cx="26561" cy="25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3" h="5680" fill="none" extrusionOk="0">
                      <a:moveTo>
                        <a:pt x="6023" y="1795"/>
                      </a:moveTo>
                      <a:cubicBezTo>
                        <a:pt x="6023" y="1795"/>
                        <a:pt x="0" y="0"/>
                        <a:pt x="0" y="568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" name="Google Shape;11039;p72">
                  <a:extLst>
                    <a:ext uri="{FF2B5EF4-FFF2-40B4-BE49-F238E27FC236}">
                      <a16:creationId xmlns:a16="http://schemas.microsoft.com/office/drawing/2014/main" id="{8205960C-7234-413D-BD03-765D9850AFEA}"/>
                    </a:ext>
                  </a:extLst>
                </p:cNvPr>
                <p:cNvSpPr/>
                <p:nvPr/>
              </p:nvSpPr>
              <p:spPr>
                <a:xfrm>
                  <a:off x="1513434" y="3881663"/>
                  <a:ext cx="8710" cy="21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5" h="4809" fill="none" extrusionOk="0">
                      <a:moveTo>
                        <a:pt x="1975" y="1"/>
                      </a:moveTo>
                      <a:cubicBezTo>
                        <a:pt x="1975" y="1"/>
                        <a:pt x="1975" y="2730"/>
                        <a:pt x="1" y="480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1040;p72">
                  <a:extLst>
                    <a:ext uri="{FF2B5EF4-FFF2-40B4-BE49-F238E27FC236}">
                      <a16:creationId xmlns:a16="http://schemas.microsoft.com/office/drawing/2014/main" id="{49973241-ECFC-49D8-958F-6D5E83A6122F}"/>
                    </a:ext>
                  </a:extLst>
                </p:cNvPr>
                <p:cNvSpPr/>
                <p:nvPr/>
              </p:nvSpPr>
              <p:spPr>
                <a:xfrm>
                  <a:off x="1517778" y="3963823"/>
                  <a:ext cx="27355" cy="50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3" h="11474" fill="none" extrusionOk="0">
                      <a:moveTo>
                        <a:pt x="6181" y="11474"/>
                      </a:moveTo>
                      <a:cubicBezTo>
                        <a:pt x="6181" y="11474"/>
                        <a:pt x="6202" y="5735"/>
                        <a:pt x="1767" y="6297"/>
                      </a:cubicBezTo>
                      <a:cubicBezTo>
                        <a:pt x="1767" y="6297"/>
                        <a:pt x="4068" y="3149"/>
                        <a:pt x="1" y="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1041;p72">
                  <a:extLst>
                    <a:ext uri="{FF2B5EF4-FFF2-40B4-BE49-F238E27FC236}">
                      <a16:creationId xmlns:a16="http://schemas.microsoft.com/office/drawing/2014/main" id="{4E964F50-04B2-44AB-B7D6-F344E1B07F64}"/>
                    </a:ext>
                  </a:extLst>
                </p:cNvPr>
                <p:cNvSpPr/>
                <p:nvPr/>
              </p:nvSpPr>
              <p:spPr>
                <a:xfrm>
                  <a:off x="1517990" y="4014391"/>
                  <a:ext cx="12119" cy="31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7151" fill="none" extrusionOk="0">
                      <a:moveTo>
                        <a:pt x="0" y="1"/>
                      </a:moveTo>
                      <a:cubicBezTo>
                        <a:pt x="0" y="1"/>
                        <a:pt x="2747" y="2963"/>
                        <a:pt x="942" y="715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1042;p72">
                  <a:extLst>
                    <a:ext uri="{FF2B5EF4-FFF2-40B4-BE49-F238E27FC236}">
                      <a16:creationId xmlns:a16="http://schemas.microsoft.com/office/drawing/2014/main" id="{237154D3-3948-41CA-8218-1096F05A7504}"/>
                    </a:ext>
                  </a:extLst>
                </p:cNvPr>
                <p:cNvSpPr/>
                <p:nvPr/>
              </p:nvSpPr>
              <p:spPr>
                <a:xfrm>
                  <a:off x="1469021" y="4012138"/>
                  <a:ext cx="35298" cy="21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4" h="4802" fill="none" extrusionOk="0">
                      <a:moveTo>
                        <a:pt x="0" y="512"/>
                      </a:moveTo>
                      <a:cubicBezTo>
                        <a:pt x="4217" y="1"/>
                        <a:pt x="6023" y="4087"/>
                        <a:pt x="6023" y="4087"/>
                      </a:cubicBezTo>
                      <a:cubicBezTo>
                        <a:pt x="6023" y="4087"/>
                        <a:pt x="7143" y="3598"/>
                        <a:pt x="8004" y="480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1043;p72">
                  <a:extLst>
                    <a:ext uri="{FF2B5EF4-FFF2-40B4-BE49-F238E27FC236}">
                      <a16:creationId xmlns:a16="http://schemas.microsoft.com/office/drawing/2014/main" id="{9F002A91-185E-410D-A040-F94EF749153C}"/>
                    </a:ext>
                  </a:extLst>
                </p:cNvPr>
                <p:cNvSpPr/>
                <p:nvPr/>
              </p:nvSpPr>
              <p:spPr>
                <a:xfrm>
                  <a:off x="1500244" y="3942280"/>
                  <a:ext cx="31183" cy="17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1" h="3959" fill="none" extrusionOk="0">
                      <a:moveTo>
                        <a:pt x="1" y="1"/>
                      </a:moveTo>
                      <a:cubicBezTo>
                        <a:pt x="1" y="1"/>
                        <a:pt x="4265" y="3959"/>
                        <a:pt x="7070" y="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1044;p72">
                  <a:extLst>
                    <a:ext uri="{FF2B5EF4-FFF2-40B4-BE49-F238E27FC236}">
                      <a16:creationId xmlns:a16="http://schemas.microsoft.com/office/drawing/2014/main" id="{83560767-E9A3-4829-8F6F-1C64F712D75E}"/>
                    </a:ext>
                  </a:extLst>
                </p:cNvPr>
                <p:cNvSpPr/>
                <p:nvPr/>
              </p:nvSpPr>
              <p:spPr>
                <a:xfrm>
                  <a:off x="1469021" y="3973727"/>
                  <a:ext cx="31227" cy="15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1" h="3489" fill="none" extrusionOk="0">
                      <a:moveTo>
                        <a:pt x="7081" y="1125"/>
                      </a:moveTo>
                      <a:cubicBezTo>
                        <a:pt x="7081" y="1125"/>
                        <a:pt x="2670" y="1"/>
                        <a:pt x="0" y="348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1045;p72">
                  <a:extLst>
                    <a:ext uri="{FF2B5EF4-FFF2-40B4-BE49-F238E27FC236}">
                      <a16:creationId xmlns:a16="http://schemas.microsoft.com/office/drawing/2014/main" id="{6BB34097-44AF-44B0-87CF-048C45DFED1E}"/>
                    </a:ext>
                  </a:extLst>
                </p:cNvPr>
                <p:cNvSpPr/>
                <p:nvPr/>
              </p:nvSpPr>
              <p:spPr>
                <a:xfrm>
                  <a:off x="1504314" y="3910479"/>
                  <a:ext cx="51950" cy="15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0" h="3433" fill="none" extrusionOk="0">
                      <a:moveTo>
                        <a:pt x="11780" y="2663"/>
                      </a:moveTo>
                      <a:cubicBezTo>
                        <a:pt x="8420" y="0"/>
                        <a:pt x="5162" y="3433"/>
                        <a:pt x="5162" y="3433"/>
                      </a:cubicBezTo>
                      <a:cubicBezTo>
                        <a:pt x="5162" y="3433"/>
                        <a:pt x="4473" y="387"/>
                        <a:pt x="1" y="165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" name="Google Shape;11046;p72">
                  <a:extLst>
                    <a:ext uri="{FF2B5EF4-FFF2-40B4-BE49-F238E27FC236}">
                      <a16:creationId xmlns:a16="http://schemas.microsoft.com/office/drawing/2014/main" id="{0BF77EC9-16C9-479C-95AF-AE4B7C1FCF49}"/>
                    </a:ext>
                  </a:extLst>
                </p:cNvPr>
                <p:cNvSpPr/>
                <p:nvPr/>
              </p:nvSpPr>
              <p:spPr>
                <a:xfrm>
                  <a:off x="1469738" y="3847100"/>
                  <a:ext cx="99150" cy="224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3" h="50901" fill="none" extrusionOk="0">
                      <a:moveTo>
                        <a:pt x="99" y="2729"/>
                      </a:moveTo>
                      <a:cubicBezTo>
                        <a:pt x="150" y="2383"/>
                        <a:pt x="237" y="2040"/>
                        <a:pt x="354" y="1711"/>
                      </a:cubicBezTo>
                      <a:cubicBezTo>
                        <a:pt x="744" y="675"/>
                        <a:pt x="1503" y="1"/>
                        <a:pt x="2900" y="1"/>
                      </a:cubicBezTo>
                      <a:cubicBezTo>
                        <a:pt x="4516" y="1"/>
                        <a:pt x="5282" y="913"/>
                        <a:pt x="5600" y="2229"/>
                      </a:cubicBezTo>
                      <a:cubicBezTo>
                        <a:pt x="9040" y="1682"/>
                        <a:pt x="12151" y="4356"/>
                        <a:pt x="12130" y="7840"/>
                      </a:cubicBezTo>
                      <a:cubicBezTo>
                        <a:pt x="12130" y="7997"/>
                        <a:pt x="12119" y="8150"/>
                        <a:pt x="12108" y="8300"/>
                      </a:cubicBezTo>
                      <a:cubicBezTo>
                        <a:pt x="14541" y="7307"/>
                        <a:pt x="17335" y="7957"/>
                        <a:pt x="19082" y="9923"/>
                      </a:cubicBezTo>
                      <a:cubicBezTo>
                        <a:pt x="20826" y="11889"/>
                        <a:pt x="21140" y="14742"/>
                        <a:pt x="19867" y="17040"/>
                      </a:cubicBezTo>
                      <a:cubicBezTo>
                        <a:pt x="21552" y="18379"/>
                        <a:pt x="22482" y="20454"/>
                        <a:pt x="22362" y="22603"/>
                      </a:cubicBezTo>
                      <a:cubicBezTo>
                        <a:pt x="22242" y="24755"/>
                        <a:pt x="21089" y="26714"/>
                        <a:pt x="19265" y="27860"/>
                      </a:cubicBezTo>
                      <a:cubicBezTo>
                        <a:pt x="20440" y="29308"/>
                        <a:pt x="20896" y="31205"/>
                        <a:pt x="20512" y="33029"/>
                      </a:cubicBezTo>
                      <a:cubicBezTo>
                        <a:pt x="20126" y="34853"/>
                        <a:pt x="18940" y="36407"/>
                        <a:pt x="17284" y="37257"/>
                      </a:cubicBezTo>
                      <a:cubicBezTo>
                        <a:pt x="17310" y="37487"/>
                        <a:pt x="17321" y="37720"/>
                        <a:pt x="17324" y="37950"/>
                      </a:cubicBezTo>
                      <a:cubicBezTo>
                        <a:pt x="17321" y="40766"/>
                        <a:pt x="15420" y="43225"/>
                        <a:pt x="12699" y="43940"/>
                      </a:cubicBezTo>
                      <a:cubicBezTo>
                        <a:pt x="11710" y="46782"/>
                        <a:pt x="8664" y="48350"/>
                        <a:pt x="5778" y="47507"/>
                      </a:cubicBezTo>
                      <a:cubicBezTo>
                        <a:pt x="5647" y="49434"/>
                        <a:pt x="4958" y="50900"/>
                        <a:pt x="2900" y="50900"/>
                      </a:cubicBezTo>
                      <a:cubicBezTo>
                        <a:pt x="0" y="50900"/>
                        <a:pt x="40" y="48390"/>
                        <a:pt x="0" y="48401"/>
                      </a:cubicBezTo>
                      <a:cubicBezTo>
                        <a:pt x="0" y="48401"/>
                        <a:pt x="69" y="2722"/>
                        <a:pt x="99" y="272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50000"/>
                    </a:schemeClr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" name="Google Shape;11047;p72">
                <a:extLst>
                  <a:ext uri="{FF2B5EF4-FFF2-40B4-BE49-F238E27FC236}">
                    <a16:creationId xmlns:a16="http://schemas.microsoft.com/office/drawing/2014/main" id="{E22A7377-499B-4756-98B1-2A36D437D2CF}"/>
                  </a:ext>
                </a:extLst>
              </p:cNvPr>
              <p:cNvSpPr/>
              <p:nvPr/>
            </p:nvSpPr>
            <p:spPr>
              <a:xfrm>
                <a:off x="1845901" y="4212384"/>
                <a:ext cx="24537" cy="23585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351" extrusionOk="0">
                    <a:moveTo>
                      <a:pt x="2887" y="0"/>
                    </a:moveTo>
                    <a:cubicBezTo>
                      <a:pt x="2190" y="0"/>
                      <a:pt x="1506" y="271"/>
                      <a:pt x="996" y="783"/>
                    </a:cubicBezTo>
                    <a:cubicBezTo>
                      <a:pt x="230" y="1550"/>
                      <a:pt x="0" y="2699"/>
                      <a:pt x="416" y="3698"/>
                    </a:cubicBezTo>
                    <a:cubicBezTo>
                      <a:pt x="828" y="4698"/>
                      <a:pt x="1806" y="5351"/>
                      <a:pt x="2886" y="5351"/>
                    </a:cubicBezTo>
                    <a:cubicBezTo>
                      <a:pt x="4363" y="5351"/>
                      <a:pt x="5560" y="4150"/>
                      <a:pt x="5563" y="2677"/>
                    </a:cubicBezTo>
                    <a:cubicBezTo>
                      <a:pt x="5560" y="1593"/>
                      <a:pt x="4911" y="619"/>
                      <a:pt x="3911" y="203"/>
                    </a:cubicBezTo>
                    <a:cubicBezTo>
                      <a:pt x="3580" y="67"/>
                      <a:pt x="3232" y="0"/>
                      <a:pt x="2887" y="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1048;p72">
                <a:extLst>
                  <a:ext uri="{FF2B5EF4-FFF2-40B4-BE49-F238E27FC236}">
                    <a16:creationId xmlns:a16="http://schemas.microsoft.com/office/drawing/2014/main" id="{451FDEF1-F597-44FD-BC71-A37565F3C779}"/>
                  </a:ext>
                </a:extLst>
              </p:cNvPr>
              <p:cNvSpPr/>
              <p:nvPr/>
            </p:nvSpPr>
            <p:spPr>
              <a:xfrm>
                <a:off x="1545645" y="4049730"/>
                <a:ext cx="24520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49" extrusionOk="0">
                    <a:moveTo>
                      <a:pt x="2886" y="1"/>
                    </a:moveTo>
                    <a:cubicBezTo>
                      <a:pt x="1806" y="1"/>
                      <a:pt x="828" y="654"/>
                      <a:pt x="416" y="1653"/>
                    </a:cubicBezTo>
                    <a:cubicBezTo>
                      <a:pt x="0" y="2649"/>
                      <a:pt x="230" y="3802"/>
                      <a:pt x="996" y="4564"/>
                    </a:cubicBezTo>
                    <a:cubicBezTo>
                      <a:pt x="1506" y="5077"/>
                      <a:pt x="2190" y="5349"/>
                      <a:pt x="2886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0" y="4732"/>
                      <a:pt x="5560" y="3758"/>
                      <a:pt x="5560" y="2675"/>
                    </a:cubicBezTo>
                    <a:cubicBezTo>
                      <a:pt x="5560" y="1197"/>
                      <a:pt x="4363" y="1"/>
                      <a:pt x="288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1049;p72">
                <a:extLst>
                  <a:ext uri="{FF2B5EF4-FFF2-40B4-BE49-F238E27FC236}">
                    <a16:creationId xmlns:a16="http://schemas.microsoft.com/office/drawing/2014/main" id="{36F4430D-5AC4-4B1F-985E-F15BCC6AA9C5}"/>
                  </a:ext>
                </a:extLst>
              </p:cNvPr>
              <p:cNvSpPr/>
              <p:nvPr/>
            </p:nvSpPr>
            <p:spPr>
              <a:xfrm>
                <a:off x="1231521" y="3947489"/>
                <a:ext cx="24524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5349" extrusionOk="0">
                    <a:moveTo>
                      <a:pt x="2886" y="1"/>
                    </a:moveTo>
                    <a:cubicBezTo>
                      <a:pt x="1803" y="1"/>
                      <a:pt x="829" y="650"/>
                      <a:pt x="413" y="1649"/>
                    </a:cubicBezTo>
                    <a:cubicBezTo>
                      <a:pt x="1" y="2649"/>
                      <a:pt x="227" y="3798"/>
                      <a:pt x="993" y="4564"/>
                    </a:cubicBezTo>
                    <a:cubicBezTo>
                      <a:pt x="1505" y="5076"/>
                      <a:pt x="2189" y="5349"/>
                      <a:pt x="2884" y="5349"/>
                    </a:cubicBezTo>
                    <a:cubicBezTo>
                      <a:pt x="3229" y="5349"/>
                      <a:pt x="3576" y="5282"/>
                      <a:pt x="3908" y="5144"/>
                    </a:cubicBezTo>
                    <a:cubicBezTo>
                      <a:pt x="4907" y="4732"/>
                      <a:pt x="5560" y="3758"/>
                      <a:pt x="5560" y="2674"/>
                    </a:cubicBezTo>
                    <a:cubicBezTo>
                      <a:pt x="5560" y="1197"/>
                      <a:pt x="4364" y="1"/>
                      <a:pt x="288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1050;p72">
                <a:extLst>
                  <a:ext uri="{FF2B5EF4-FFF2-40B4-BE49-F238E27FC236}">
                    <a16:creationId xmlns:a16="http://schemas.microsoft.com/office/drawing/2014/main" id="{906C93F9-0705-4D29-9BBA-0C25291F4D13}"/>
                  </a:ext>
                </a:extLst>
              </p:cNvPr>
              <p:cNvSpPr/>
              <p:nvPr/>
            </p:nvSpPr>
            <p:spPr>
              <a:xfrm>
                <a:off x="997769" y="4045335"/>
                <a:ext cx="24520" cy="23580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0" extrusionOk="0">
                    <a:moveTo>
                      <a:pt x="2674" y="0"/>
                    </a:moveTo>
                    <a:cubicBezTo>
                      <a:pt x="1197" y="0"/>
                      <a:pt x="0" y="1197"/>
                      <a:pt x="0" y="2674"/>
                    </a:cubicBezTo>
                    <a:cubicBezTo>
                      <a:pt x="0" y="3758"/>
                      <a:pt x="653" y="4732"/>
                      <a:pt x="1653" y="5147"/>
                    </a:cubicBezTo>
                    <a:cubicBezTo>
                      <a:pt x="1983" y="5284"/>
                      <a:pt x="2329" y="5350"/>
                      <a:pt x="2673" y="5350"/>
                    </a:cubicBezTo>
                    <a:cubicBezTo>
                      <a:pt x="3369" y="5350"/>
                      <a:pt x="4054" y="5078"/>
                      <a:pt x="4567" y="4567"/>
                    </a:cubicBezTo>
                    <a:cubicBezTo>
                      <a:pt x="5330" y="3801"/>
                      <a:pt x="5559" y="2649"/>
                      <a:pt x="5147" y="1653"/>
                    </a:cubicBezTo>
                    <a:cubicBezTo>
                      <a:pt x="4731" y="653"/>
                      <a:pt x="3757" y="0"/>
                      <a:pt x="2674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1051;p72">
                <a:extLst>
                  <a:ext uri="{FF2B5EF4-FFF2-40B4-BE49-F238E27FC236}">
                    <a16:creationId xmlns:a16="http://schemas.microsoft.com/office/drawing/2014/main" id="{CF1B1B40-B3A0-4040-8C94-D25A6425CD75}"/>
                  </a:ext>
                </a:extLst>
              </p:cNvPr>
              <p:cNvSpPr/>
              <p:nvPr/>
            </p:nvSpPr>
            <p:spPr>
              <a:xfrm>
                <a:off x="1020289" y="3848245"/>
                <a:ext cx="24520" cy="23580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0" extrusionOk="0">
                    <a:moveTo>
                      <a:pt x="2674" y="1"/>
                    </a:moveTo>
                    <a:cubicBezTo>
                      <a:pt x="1197" y="1"/>
                      <a:pt x="0" y="1197"/>
                      <a:pt x="0" y="2675"/>
                    </a:cubicBezTo>
                    <a:cubicBezTo>
                      <a:pt x="0" y="3758"/>
                      <a:pt x="653" y="4732"/>
                      <a:pt x="1653" y="5144"/>
                    </a:cubicBezTo>
                    <a:cubicBezTo>
                      <a:pt x="1984" y="5282"/>
                      <a:pt x="2331" y="5349"/>
                      <a:pt x="2676" y="5349"/>
                    </a:cubicBezTo>
                    <a:cubicBezTo>
                      <a:pt x="3371" y="5349"/>
                      <a:pt x="4055" y="5077"/>
                      <a:pt x="4567" y="4564"/>
                    </a:cubicBezTo>
                    <a:cubicBezTo>
                      <a:pt x="5330" y="3802"/>
                      <a:pt x="5559" y="2649"/>
                      <a:pt x="5147" y="1650"/>
                    </a:cubicBezTo>
                    <a:cubicBezTo>
                      <a:pt x="4731" y="650"/>
                      <a:pt x="3757" y="1"/>
                      <a:pt x="2674" y="1"/>
                    </a:cubicBezTo>
                    <a:close/>
                  </a:path>
                </a:pathLst>
              </a:custGeom>
              <a:solidFill>
                <a:srgbClr val="E6EBEF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1052;p72">
                <a:extLst>
                  <a:ext uri="{FF2B5EF4-FFF2-40B4-BE49-F238E27FC236}">
                    <a16:creationId xmlns:a16="http://schemas.microsoft.com/office/drawing/2014/main" id="{5D4DAB4D-97AA-473C-B5EF-62AFB1231DEC}"/>
                  </a:ext>
                </a:extLst>
              </p:cNvPr>
              <p:cNvSpPr/>
              <p:nvPr/>
            </p:nvSpPr>
            <p:spPr>
              <a:xfrm>
                <a:off x="1668053" y="3947489"/>
                <a:ext cx="24520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49" extrusionOk="0">
                    <a:moveTo>
                      <a:pt x="2882" y="1"/>
                    </a:moveTo>
                    <a:cubicBezTo>
                      <a:pt x="1802" y="1"/>
                      <a:pt x="828" y="650"/>
                      <a:pt x="412" y="1649"/>
                    </a:cubicBezTo>
                    <a:cubicBezTo>
                      <a:pt x="0" y="2649"/>
                      <a:pt x="226" y="3798"/>
                      <a:pt x="993" y="4564"/>
                    </a:cubicBezTo>
                    <a:cubicBezTo>
                      <a:pt x="1502" y="5076"/>
                      <a:pt x="2187" y="5349"/>
                      <a:pt x="2883" y="5349"/>
                    </a:cubicBezTo>
                    <a:cubicBezTo>
                      <a:pt x="3228" y="5349"/>
                      <a:pt x="3576" y="5282"/>
                      <a:pt x="3907" y="5144"/>
                    </a:cubicBezTo>
                    <a:cubicBezTo>
                      <a:pt x="4907" y="4732"/>
                      <a:pt x="5556" y="3758"/>
                      <a:pt x="5560" y="2674"/>
                    </a:cubicBezTo>
                    <a:cubicBezTo>
                      <a:pt x="5560" y="1197"/>
                      <a:pt x="4360" y="1"/>
                      <a:pt x="288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1053;p72">
                <a:extLst>
                  <a:ext uri="{FF2B5EF4-FFF2-40B4-BE49-F238E27FC236}">
                    <a16:creationId xmlns:a16="http://schemas.microsoft.com/office/drawing/2014/main" id="{FE51A9D9-1F7C-4945-8348-EC6FA79915D1}"/>
                  </a:ext>
                </a:extLst>
              </p:cNvPr>
              <p:cNvSpPr/>
              <p:nvPr/>
            </p:nvSpPr>
            <p:spPr>
              <a:xfrm>
                <a:off x="1069834" y="3676788"/>
                <a:ext cx="23589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349" h="5349" extrusionOk="0">
                    <a:moveTo>
                      <a:pt x="2674" y="0"/>
                    </a:moveTo>
                    <a:cubicBezTo>
                      <a:pt x="1197" y="0"/>
                      <a:pt x="0" y="1197"/>
                      <a:pt x="0" y="2674"/>
                    </a:cubicBezTo>
                    <a:cubicBezTo>
                      <a:pt x="0" y="4152"/>
                      <a:pt x="1197" y="5348"/>
                      <a:pt x="2674" y="5348"/>
                    </a:cubicBezTo>
                    <a:cubicBezTo>
                      <a:pt x="4152" y="5348"/>
                      <a:pt x="5348" y="4152"/>
                      <a:pt x="5348" y="2674"/>
                    </a:cubicBezTo>
                    <a:cubicBezTo>
                      <a:pt x="5348" y="1197"/>
                      <a:pt x="4152" y="0"/>
                      <a:pt x="2674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1054;p72">
                <a:extLst>
                  <a:ext uri="{FF2B5EF4-FFF2-40B4-BE49-F238E27FC236}">
                    <a16:creationId xmlns:a16="http://schemas.microsoft.com/office/drawing/2014/main" id="{BEEFF877-E958-4103-97CF-71E92E9670EC}"/>
                  </a:ext>
                </a:extLst>
              </p:cNvPr>
              <p:cNvSpPr/>
              <p:nvPr/>
            </p:nvSpPr>
            <p:spPr>
              <a:xfrm>
                <a:off x="1357708" y="3848642"/>
                <a:ext cx="24542" cy="23585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5351" extrusionOk="0">
                    <a:moveTo>
                      <a:pt x="2890" y="0"/>
                    </a:moveTo>
                    <a:cubicBezTo>
                      <a:pt x="1807" y="0"/>
                      <a:pt x="833" y="653"/>
                      <a:pt x="417" y="1653"/>
                    </a:cubicBezTo>
                    <a:cubicBezTo>
                      <a:pt x="1" y="2652"/>
                      <a:pt x="231" y="3801"/>
                      <a:pt x="997" y="4567"/>
                    </a:cubicBezTo>
                    <a:cubicBezTo>
                      <a:pt x="1509" y="5080"/>
                      <a:pt x="2193" y="5350"/>
                      <a:pt x="2888" y="5350"/>
                    </a:cubicBezTo>
                    <a:cubicBezTo>
                      <a:pt x="3233" y="5350"/>
                      <a:pt x="3580" y="5284"/>
                      <a:pt x="3912" y="5147"/>
                    </a:cubicBezTo>
                    <a:cubicBezTo>
                      <a:pt x="4911" y="4731"/>
                      <a:pt x="5564" y="3757"/>
                      <a:pt x="5564" y="2678"/>
                    </a:cubicBezTo>
                    <a:cubicBezTo>
                      <a:pt x="5564" y="1200"/>
                      <a:pt x="4364" y="0"/>
                      <a:pt x="289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1055;p72">
                <a:extLst>
                  <a:ext uri="{FF2B5EF4-FFF2-40B4-BE49-F238E27FC236}">
                    <a16:creationId xmlns:a16="http://schemas.microsoft.com/office/drawing/2014/main" id="{84881CA9-11E8-4B41-A4FA-543A0958047A}"/>
                  </a:ext>
                </a:extLst>
              </p:cNvPr>
              <p:cNvSpPr/>
              <p:nvPr/>
            </p:nvSpPr>
            <p:spPr>
              <a:xfrm>
                <a:off x="1357708" y="4049730"/>
                <a:ext cx="24542" cy="23585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5351" extrusionOk="0">
                    <a:moveTo>
                      <a:pt x="2890" y="1"/>
                    </a:moveTo>
                    <a:cubicBezTo>
                      <a:pt x="1807" y="1"/>
                      <a:pt x="833" y="654"/>
                      <a:pt x="417" y="1653"/>
                    </a:cubicBezTo>
                    <a:cubicBezTo>
                      <a:pt x="1" y="2653"/>
                      <a:pt x="231" y="3802"/>
                      <a:pt x="997" y="4568"/>
                    </a:cubicBezTo>
                    <a:cubicBezTo>
                      <a:pt x="1510" y="5078"/>
                      <a:pt x="2195" y="5350"/>
                      <a:pt x="2891" y="5350"/>
                    </a:cubicBezTo>
                    <a:cubicBezTo>
                      <a:pt x="3235" y="5350"/>
                      <a:pt x="3581" y="5284"/>
                      <a:pt x="3912" y="5148"/>
                    </a:cubicBezTo>
                    <a:cubicBezTo>
                      <a:pt x="4911" y="4732"/>
                      <a:pt x="5564" y="3758"/>
                      <a:pt x="5564" y="2675"/>
                    </a:cubicBezTo>
                    <a:cubicBezTo>
                      <a:pt x="5564" y="1197"/>
                      <a:pt x="4364" y="1"/>
                      <a:pt x="2890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056;p72">
                <a:extLst>
                  <a:ext uri="{FF2B5EF4-FFF2-40B4-BE49-F238E27FC236}">
                    <a16:creationId xmlns:a16="http://schemas.microsoft.com/office/drawing/2014/main" id="{7231C8C6-4042-4891-93CA-EE4704302180}"/>
                  </a:ext>
                </a:extLst>
              </p:cNvPr>
              <p:cNvSpPr/>
              <p:nvPr/>
            </p:nvSpPr>
            <p:spPr>
              <a:xfrm>
                <a:off x="1051813" y="4212384"/>
                <a:ext cx="24520" cy="23585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1" extrusionOk="0">
                    <a:moveTo>
                      <a:pt x="2674" y="0"/>
                    </a:moveTo>
                    <a:cubicBezTo>
                      <a:pt x="2328" y="0"/>
                      <a:pt x="1980" y="67"/>
                      <a:pt x="1649" y="203"/>
                    </a:cubicBezTo>
                    <a:cubicBezTo>
                      <a:pt x="650" y="619"/>
                      <a:pt x="0" y="1593"/>
                      <a:pt x="0" y="2677"/>
                    </a:cubicBezTo>
                    <a:cubicBezTo>
                      <a:pt x="0" y="4150"/>
                      <a:pt x="1197" y="5351"/>
                      <a:pt x="2674" y="5351"/>
                    </a:cubicBezTo>
                    <a:cubicBezTo>
                      <a:pt x="3754" y="5351"/>
                      <a:pt x="4732" y="4698"/>
                      <a:pt x="5144" y="3698"/>
                    </a:cubicBezTo>
                    <a:cubicBezTo>
                      <a:pt x="5560" y="2699"/>
                      <a:pt x="5330" y="1550"/>
                      <a:pt x="4568" y="783"/>
                    </a:cubicBezTo>
                    <a:cubicBezTo>
                      <a:pt x="4055" y="271"/>
                      <a:pt x="3370" y="0"/>
                      <a:pt x="2674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057;p72">
                <a:extLst>
                  <a:ext uri="{FF2B5EF4-FFF2-40B4-BE49-F238E27FC236}">
                    <a16:creationId xmlns:a16="http://schemas.microsoft.com/office/drawing/2014/main" id="{2B800B40-31EB-4D2A-ADDC-A689E9D8C15D}"/>
                  </a:ext>
                </a:extLst>
              </p:cNvPr>
              <p:cNvSpPr/>
              <p:nvPr/>
            </p:nvSpPr>
            <p:spPr>
              <a:xfrm>
                <a:off x="1829383" y="3676788"/>
                <a:ext cx="24537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349" extrusionOk="0">
                    <a:moveTo>
                      <a:pt x="2886" y="0"/>
                    </a:moveTo>
                    <a:cubicBezTo>
                      <a:pt x="1806" y="0"/>
                      <a:pt x="828" y="650"/>
                      <a:pt x="416" y="1649"/>
                    </a:cubicBezTo>
                    <a:cubicBezTo>
                      <a:pt x="0" y="2649"/>
                      <a:pt x="230" y="3802"/>
                      <a:pt x="996" y="4564"/>
                    </a:cubicBezTo>
                    <a:cubicBezTo>
                      <a:pt x="1506" y="5076"/>
                      <a:pt x="2190" y="5349"/>
                      <a:pt x="2887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1" y="4732"/>
                      <a:pt x="5560" y="3758"/>
                      <a:pt x="5563" y="2674"/>
                    </a:cubicBezTo>
                    <a:cubicBezTo>
                      <a:pt x="5560" y="1197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1058;p72">
                <a:extLst>
                  <a:ext uri="{FF2B5EF4-FFF2-40B4-BE49-F238E27FC236}">
                    <a16:creationId xmlns:a16="http://schemas.microsoft.com/office/drawing/2014/main" id="{0FF11134-0892-4D0B-8DE6-57A9875C44BF}"/>
                  </a:ext>
                </a:extLst>
              </p:cNvPr>
              <p:cNvSpPr/>
              <p:nvPr/>
            </p:nvSpPr>
            <p:spPr>
              <a:xfrm>
                <a:off x="1548251" y="3848642"/>
                <a:ext cx="24520" cy="23580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0" extrusionOk="0">
                    <a:moveTo>
                      <a:pt x="2886" y="0"/>
                    </a:moveTo>
                    <a:cubicBezTo>
                      <a:pt x="1806" y="0"/>
                      <a:pt x="828" y="653"/>
                      <a:pt x="416" y="1653"/>
                    </a:cubicBezTo>
                    <a:cubicBezTo>
                      <a:pt x="0" y="2652"/>
                      <a:pt x="230" y="3801"/>
                      <a:pt x="996" y="4567"/>
                    </a:cubicBezTo>
                    <a:cubicBezTo>
                      <a:pt x="1507" y="5078"/>
                      <a:pt x="2192" y="5350"/>
                      <a:pt x="2890" y="5350"/>
                    </a:cubicBezTo>
                    <a:cubicBezTo>
                      <a:pt x="3234" y="5350"/>
                      <a:pt x="3581" y="5283"/>
                      <a:pt x="3911" y="5147"/>
                    </a:cubicBezTo>
                    <a:cubicBezTo>
                      <a:pt x="4910" y="4731"/>
                      <a:pt x="5560" y="3757"/>
                      <a:pt x="5560" y="2678"/>
                    </a:cubicBezTo>
                    <a:cubicBezTo>
                      <a:pt x="5560" y="1200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1059;p72">
                <a:extLst>
                  <a:ext uri="{FF2B5EF4-FFF2-40B4-BE49-F238E27FC236}">
                    <a16:creationId xmlns:a16="http://schemas.microsoft.com/office/drawing/2014/main" id="{40294690-6470-4A25-B705-288BA2E07765}"/>
                  </a:ext>
                </a:extLst>
              </p:cNvPr>
              <p:cNvSpPr/>
              <p:nvPr/>
            </p:nvSpPr>
            <p:spPr>
              <a:xfrm>
                <a:off x="1891885" y="3845626"/>
                <a:ext cx="24520" cy="23585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1" extrusionOk="0">
                    <a:moveTo>
                      <a:pt x="2886" y="0"/>
                    </a:moveTo>
                    <a:cubicBezTo>
                      <a:pt x="1806" y="0"/>
                      <a:pt x="828" y="653"/>
                      <a:pt x="416" y="1653"/>
                    </a:cubicBezTo>
                    <a:cubicBezTo>
                      <a:pt x="0" y="2652"/>
                      <a:pt x="230" y="3801"/>
                      <a:pt x="993" y="4567"/>
                    </a:cubicBezTo>
                    <a:cubicBezTo>
                      <a:pt x="1505" y="5080"/>
                      <a:pt x="2190" y="5351"/>
                      <a:pt x="2887" y="5351"/>
                    </a:cubicBezTo>
                    <a:cubicBezTo>
                      <a:pt x="3232" y="5351"/>
                      <a:pt x="3580" y="5284"/>
                      <a:pt x="3911" y="5148"/>
                    </a:cubicBezTo>
                    <a:cubicBezTo>
                      <a:pt x="4910" y="4732"/>
                      <a:pt x="5560" y="3758"/>
                      <a:pt x="5560" y="2678"/>
                    </a:cubicBezTo>
                    <a:cubicBezTo>
                      <a:pt x="5560" y="1200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1060;p72">
                <a:extLst>
                  <a:ext uri="{FF2B5EF4-FFF2-40B4-BE49-F238E27FC236}">
                    <a16:creationId xmlns:a16="http://schemas.microsoft.com/office/drawing/2014/main" id="{4125AEC4-92BB-4080-82DB-72F6960915DF}"/>
                  </a:ext>
                </a:extLst>
              </p:cNvPr>
              <p:cNvSpPr/>
              <p:nvPr/>
            </p:nvSpPr>
            <p:spPr>
              <a:xfrm>
                <a:off x="1902396" y="4045463"/>
                <a:ext cx="24520" cy="2357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49" extrusionOk="0">
                    <a:moveTo>
                      <a:pt x="2886" y="0"/>
                    </a:moveTo>
                    <a:cubicBezTo>
                      <a:pt x="1806" y="0"/>
                      <a:pt x="828" y="650"/>
                      <a:pt x="416" y="1649"/>
                    </a:cubicBezTo>
                    <a:cubicBezTo>
                      <a:pt x="0" y="2649"/>
                      <a:pt x="230" y="3802"/>
                      <a:pt x="993" y="4564"/>
                    </a:cubicBezTo>
                    <a:cubicBezTo>
                      <a:pt x="1505" y="5076"/>
                      <a:pt x="2190" y="5349"/>
                      <a:pt x="2887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0" y="4732"/>
                      <a:pt x="5560" y="3758"/>
                      <a:pt x="5560" y="2674"/>
                    </a:cubicBezTo>
                    <a:cubicBezTo>
                      <a:pt x="5560" y="1197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0B6A341-CB03-4EE2-904A-17021AD03696}"/>
                </a:ext>
              </a:extLst>
            </p:cNvPr>
            <p:cNvGrpSpPr/>
            <p:nvPr/>
          </p:nvGrpSpPr>
          <p:grpSpPr>
            <a:xfrm>
              <a:off x="5069087" y="3326751"/>
              <a:ext cx="489906" cy="632137"/>
              <a:chOff x="5069087" y="3326751"/>
              <a:chExt cx="489906" cy="632137"/>
            </a:xfrm>
            <a:solidFill>
              <a:srgbClr val="92D050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83894EC-4BB6-455A-BDDC-1145CF14D31D}"/>
                  </a:ext>
                </a:extLst>
              </p:cNvPr>
              <p:cNvSpPr/>
              <p:nvPr/>
            </p:nvSpPr>
            <p:spPr>
              <a:xfrm>
                <a:off x="5069087" y="3326751"/>
                <a:ext cx="489906" cy="632137"/>
              </a:xfrm>
              <a:custGeom>
                <a:avLst/>
                <a:gdLst>
                  <a:gd name="connsiteX0" fmla="*/ 47410 w 489906"/>
                  <a:gd name="connsiteY0" fmla="*/ 584727 h 632137"/>
                  <a:gd name="connsiteX1" fmla="*/ 47410 w 489906"/>
                  <a:gd name="connsiteY1" fmla="*/ 47410 h 632137"/>
                  <a:gd name="connsiteX2" fmla="*/ 244953 w 489906"/>
                  <a:gd name="connsiteY2" fmla="*/ 47410 h 632137"/>
                  <a:gd name="connsiteX3" fmla="*/ 244953 w 489906"/>
                  <a:gd name="connsiteY3" fmla="*/ 213346 h 632137"/>
                  <a:gd name="connsiteX4" fmla="*/ 442496 w 489906"/>
                  <a:gd name="connsiteY4" fmla="*/ 213346 h 632137"/>
                  <a:gd name="connsiteX5" fmla="*/ 442496 w 489906"/>
                  <a:gd name="connsiteY5" fmla="*/ 584727 h 632137"/>
                  <a:gd name="connsiteX6" fmla="*/ 47410 w 489906"/>
                  <a:gd name="connsiteY6" fmla="*/ 584727 h 632137"/>
                  <a:gd name="connsiteX7" fmla="*/ 292364 w 489906"/>
                  <a:gd name="connsiteY7" fmla="*/ 67165 h 632137"/>
                  <a:gd name="connsiteX8" fmla="*/ 391135 w 489906"/>
                  <a:gd name="connsiteY8" fmla="*/ 165936 h 632137"/>
                  <a:gd name="connsiteX9" fmla="*/ 292364 w 489906"/>
                  <a:gd name="connsiteY9" fmla="*/ 165936 h 632137"/>
                  <a:gd name="connsiteX10" fmla="*/ 292364 w 489906"/>
                  <a:gd name="connsiteY10" fmla="*/ 67165 h 632137"/>
                  <a:gd name="connsiteX11" fmla="*/ 292364 w 489906"/>
                  <a:gd name="connsiteY11" fmla="*/ 0 h 632137"/>
                  <a:gd name="connsiteX12" fmla="*/ 0 w 489906"/>
                  <a:gd name="connsiteY12" fmla="*/ 0 h 632137"/>
                  <a:gd name="connsiteX13" fmla="*/ 0 w 489906"/>
                  <a:gd name="connsiteY13" fmla="*/ 632138 h 632137"/>
                  <a:gd name="connsiteX14" fmla="*/ 489907 w 489906"/>
                  <a:gd name="connsiteY14" fmla="*/ 632138 h 632137"/>
                  <a:gd name="connsiteX15" fmla="*/ 489907 w 489906"/>
                  <a:gd name="connsiteY15" fmla="*/ 173838 h 632137"/>
                  <a:gd name="connsiteX16" fmla="*/ 292364 w 489906"/>
                  <a:gd name="connsiteY16" fmla="*/ 0 h 63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89906" h="632137">
                    <a:moveTo>
                      <a:pt x="47410" y="584727"/>
                    </a:moveTo>
                    <a:lnTo>
                      <a:pt x="47410" y="47410"/>
                    </a:lnTo>
                    <a:lnTo>
                      <a:pt x="244953" y="47410"/>
                    </a:lnTo>
                    <a:lnTo>
                      <a:pt x="244953" y="213346"/>
                    </a:lnTo>
                    <a:lnTo>
                      <a:pt x="442496" y="213346"/>
                    </a:lnTo>
                    <a:lnTo>
                      <a:pt x="442496" y="584727"/>
                    </a:lnTo>
                    <a:lnTo>
                      <a:pt x="47410" y="584727"/>
                    </a:lnTo>
                    <a:close/>
                    <a:moveTo>
                      <a:pt x="292364" y="67165"/>
                    </a:moveTo>
                    <a:lnTo>
                      <a:pt x="391135" y="165936"/>
                    </a:lnTo>
                    <a:lnTo>
                      <a:pt x="292364" y="165936"/>
                    </a:lnTo>
                    <a:lnTo>
                      <a:pt x="292364" y="67165"/>
                    </a:lnTo>
                    <a:close/>
                    <a:moveTo>
                      <a:pt x="292364" y="0"/>
                    </a:moveTo>
                    <a:lnTo>
                      <a:pt x="0" y="0"/>
                    </a:lnTo>
                    <a:lnTo>
                      <a:pt x="0" y="632138"/>
                    </a:lnTo>
                    <a:lnTo>
                      <a:pt x="489907" y="632138"/>
                    </a:lnTo>
                    <a:lnTo>
                      <a:pt x="489907" y="173838"/>
                    </a:lnTo>
                    <a:lnTo>
                      <a:pt x="292364" y="0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6CD1E78-CB6F-40E3-8F91-A3D9EE701AA4}"/>
                  </a:ext>
                </a:extLst>
              </p:cNvPr>
              <p:cNvSpPr/>
              <p:nvPr/>
            </p:nvSpPr>
            <p:spPr>
              <a:xfrm>
                <a:off x="5163907" y="3634355"/>
                <a:ext cx="300265" cy="31606"/>
              </a:xfrm>
              <a:custGeom>
                <a:avLst/>
                <a:gdLst>
                  <a:gd name="connsiteX0" fmla="*/ 0 w 300265"/>
                  <a:gd name="connsiteY0" fmla="*/ 0 h 31606"/>
                  <a:gd name="connsiteX1" fmla="*/ 300265 w 300265"/>
                  <a:gd name="connsiteY1" fmla="*/ 0 h 31606"/>
                  <a:gd name="connsiteX2" fmla="*/ 300265 w 300265"/>
                  <a:gd name="connsiteY2" fmla="*/ 31607 h 31606"/>
                  <a:gd name="connsiteX3" fmla="*/ 0 w 300265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265" h="31606">
                    <a:moveTo>
                      <a:pt x="0" y="0"/>
                    </a:moveTo>
                    <a:lnTo>
                      <a:pt x="300265" y="0"/>
                    </a:lnTo>
                    <a:lnTo>
                      <a:pt x="300265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1B77761-8C62-4938-B5AB-766DEF77DF9F}"/>
                  </a:ext>
                </a:extLst>
              </p:cNvPr>
              <p:cNvSpPr/>
              <p:nvPr/>
            </p:nvSpPr>
            <p:spPr>
              <a:xfrm>
                <a:off x="5163907" y="3568601"/>
                <a:ext cx="102722" cy="31606"/>
              </a:xfrm>
              <a:custGeom>
                <a:avLst/>
                <a:gdLst>
                  <a:gd name="connsiteX0" fmla="*/ 0 w 102722"/>
                  <a:gd name="connsiteY0" fmla="*/ 0 h 31606"/>
                  <a:gd name="connsiteX1" fmla="*/ 102722 w 102722"/>
                  <a:gd name="connsiteY1" fmla="*/ 0 h 31606"/>
                  <a:gd name="connsiteX2" fmla="*/ 102722 w 102722"/>
                  <a:gd name="connsiteY2" fmla="*/ 31607 h 31606"/>
                  <a:gd name="connsiteX3" fmla="*/ 0 w 102722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722" h="31606">
                    <a:moveTo>
                      <a:pt x="0" y="0"/>
                    </a:moveTo>
                    <a:lnTo>
                      <a:pt x="102722" y="0"/>
                    </a:lnTo>
                    <a:lnTo>
                      <a:pt x="102722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162" name="Graphic 161" descr="Lock">
                <a:extLst>
                  <a:ext uri="{FF2B5EF4-FFF2-40B4-BE49-F238E27FC236}">
                    <a16:creationId xmlns:a16="http://schemas.microsoft.com/office/drawing/2014/main" id="{B1B69179-0C22-4DC7-BC3A-5F7E9233D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248680" y="3699290"/>
                <a:ext cx="130012" cy="126919"/>
              </a:xfrm>
              <a:prstGeom prst="rect">
                <a:avLst/>
              </a:prstGeom>
            </p:spPr>
          </p:pic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65D0C34F-2B91-47E6-B652-87D1B419438B}"/>
                  </a:ext>
                </a:extLst>
              </p:cNvPr>
              <p:cNvSpPr/>
              <p:nvPr/>
            </p:nvSpPr>
            <p:spPr>
              <a:xfrm>
                <a:off x="5163907" y="3844199"/>
                <a:ext cx="300265" cy="31606"/>
              </a:xfrm>
              <a:custGeom>
                <a:avLst/>
                <a:gdLst>
                  <a:gd name="connsiteX0" fmla="*/ 0 w 300265"/>
                  <a:gd name="connsiteY0" fmla="*/ 0 h 31606"/>
                  <a:gd name="connsiteX1" fmla="*/ 300265 w 300265"/>
                  <a:gd name="connsiteY1" fmla="*/ 0 h 31606"/>
                  <a:gd name="connsiteX2" fmla="*/ 300265 w 300265"/>
                  <a:gd name="connsiteY2" fmla="*/ 31607 h 31606"/>
                  <a:gd name="connsiteX3" fmla="*/ 0 w 300265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265" h="31606">
                    <a:moveTo>
                      <a:pt x="0" y="0"/>
                    </a:moveTo>
                    <a:lnTo>
                      <a:pt x="300265" y="0"/>
                    </a:lnTo>
                    <a:lnTo>
                      <a:pt x="300265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D3EF837-D072-4997-AA1C-5F5021FCFE34}"/>
                  </a:ext>
                </a:extLst>
              </p:cNvPr>
              <p:cNvSpPr/>
              <p:nvPr/>
            </p:nvSpPr>
            <p:spPr>
              <a:xfrm>
                <a:off x="5359554" y="3703599"/>
                <a:ext cx="102722" cy="31606"/>
              </a:xfrm>
              <a:custGeom>
                <a:avLst/>
                <a:gdLst>
                  <a:gd name="connsiteX0" fmla="*/ 0 w 102722"/>
                  <a:gd name="connsiteY0" fmla="*/ 0 h 31606"/>
                  <a:gd name="connsiteX1" fmla="*/ 102722 w 102722"/>
                  <a:gd name="connsiteY1" fmla="*/ 0 h 31606"/>
                  <a:gd name="connsiteX2" fmla="*/ 102722 w 102722"/>
                  <a:gd name="connsiteY2" fmla="*/ 31607 h 31606"/>
                  <a:gd name="connsiteX3" fmla="*/ 0 w 102722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722" h="31606">
                    <a:moveTo>
                      <a:pt x="0" y="0"/>
                    </a:moveTo>
                    <a:lnTo>
                      <a:pt x="102722" y="0"/>
                    </a:lnTo>
                    <a:lnTo>
                      <a:pt x="102722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0C32085-9870-4C6F-A805-364E44EE2649}"/>
                  </a:ext>
                </a:extLst>
              </p:cNvPr>
              <p:cNvSpPr/>
              <p:nvPr/>
            </p:nvSpPr>
            <p:spPr>
              <a:xfrm>
                <a:off x="5163907" y="3702428"/>
                <a:ext cx="102722" cy="31606"/>
              </a:xfrm>
              <a:custGeom>
                <a:avLst/>
                <a:gdLst>
                  <a:gd name="connsiteX0" fmla="*/ 0 w 102722"/>
                  <a:gd name="connsiteY0" fmla="*/ 0 h 31606"/>
                  <a:gd name="connsiteX1" fmla="*/ 102722 w 102722"/>
                  <a:gd name="connsiteY1" fmla="*/ 0 h 31606"/>
                  <a:gd name="connsiteX2" fmla="*/ 102722 w 102722"/>
                  <a:gd name="connsiteY2" fmla="*/ 31607 h 31606"/>
                  <a:gd name="connsiteX3" fmla="*/ 0 w 102722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722" h="31606">
                    <a:moveTo>
                      <a:pt x="0" y="0"/>
                    </a:moveTo>
                    <a:lnTo>
                      <a:pt x="102722" y="0"/>
                    </a:lnTo>
                    <a:lnTo>
                      <a:pt x="102722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D8B9B2B4-1C20-4BF7-A78E-53927D97B60E}"/>
                  </a:ext>
                </a:extLst>
              </p:cNvPr>
              <p:cNvSpPr/>
              <p:nvPr/>
            </p:nvSpPr>
            <p:spPr>
              <a:xfrm>
                <a:off x="5163907" y="3779264"/>
                <a:ext cx="102722" cy="31606"/>
              </a:xfrm>
              <a:custGeom>
                <a:avLst/>
                <a:gdLst>
                  <a:gd name="connsiteX0" fmla="*/ 0 w 102722"/>
                  <a:gd name="connsiteY0" fmla="*/ 0 h 31606"/>
                  <a:gd name="connsiteX1" fmla="*/ 102722 w 102722"/>
                  <a:gd name="connsiteY1" fmla="*/ 0 h 31606"/>
                  <a:gd name="connsiteX2" fmla="*/ 102722 w 102722"/>
                  <a:gd name="connsiteY2" fmla="*/ 31607 h 31606"/>
                  <a:gd name="connsiteX3" fmla="*/ 0 w 102722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722" h="31606">
                    <a:moveTo>
                      <a:pt x="0" y="0"/>
                    </a:moveTo>
                    <a:lnTo>
                      <a:pt x="102722" y="0"/>
                    </a:lnTo>
                    <a:lnTo>
                      <a:pt x="102722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C70AA53-6300-49CB-BD10-EDE3CF2A9C23}"/>
                  </a:ext>
                </a:extLst>
              </p:cNvPr>
              <p:cNvSpPr/>
              <p:nvPr/>
            </p:nvSpPr>
            <p:spPr>
              <a:xfrm>
                <a:off x="5362158" y="3778829"/>
                <a:ext cx="102722" cy="31606"/>
              </a:xfrm>
              <a:custGeom>
                <a:avLst/>
                <a:gdLst>
                  <a:gd name="connsiteX0" fmla="*/ 0 w 102722"/>
                  <a:gd name="connsiteY0" fmla="*/ 0 h 31606"/>
                  <a:gd name="connsiteX1" fmla="*/ 102722 w 102722"/>
                  <a:gd name="connsiteY1" fmla="*/ 0 h 31606"/>
                  <a:gd name="connsiteX2" fmla="*/ 102722 w 102722"/>
                  <a:gd name="connsiteY2" fmla="*/ 31607 h 31606"/>
                  <a:gd name="connsiteX3" fmla="*/ 0 w 102722"/>
                  <a:gd name="connsiteY3" fmla="*/ 31607 h 3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722" h="31606">
                    <a:moveTo>
                      <a:pt x="0" y="0"/>
                    </a:moveTo>
                    <a:lnTo>
                      <a:pt x="102722" y="0"/>
                    </a:lnTo>
                    <a:lnTo>
                      <a:pt x="102722" y="31607"/>
                    </a:lnTo>
                    <a:lnTo>
                      <a:pt x="0" y="31607"/>
                    </a:lnTo>
                    <a:close/>
                  </a:path>
                </a:pathLst>
              </a:custGeom>
              <a:grpFill/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ED58C81-053F-4E93-B4F7-BC4A0F182878}"/>
                </a:ext>
              </a:extLst>
            </p:cNvPr>
            <p:cNvSpPr txBox="1"/>
            <p:nvPr/>
          </p:nvSpPr>
          <p:spPr>
            <a:xfrm>
              <a:off x="2259229" y="4295881"/>
              <a:ext cx="24745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/>
                <a:t>Cryptographic Algorithm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07C0FD6-CA0F-4260-A13E-7AB2B4D76451}"/>
                </a:ext>
              </a:extLst>
            </p:cNvPr>
            <p:cNvSpPr txBox="1"/>
            <p:nvPr/>
          </p:nvSpPr>
          <p:spPr>
            <a:xfrm>
              <a:off x="609098" y="4038216"/>
              <a:ext cx="11464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/>
                <a:t>Original Data (in plain text)</a:t>
              </a:r>
            </a:p>
          </p:txBody>
        </p:sp>
        <p:cxnSp>
          <p:nvCxnSpPr>
            <p:cNvPr id="185" name="Google Shape;11102;p72">
              <a:extLst>
                <a:ext uri="{FF2B5EF4-FFF2-40B4-BE49-F238E27FC236}">
                  <a16:creationId xmlns:a16="http://schemas.microsoft.com/office/drawing/2014/main" id="{1A8FA4BC-6D27-4469-9793-F8416FFBA1C9}"/>
                </a:ext>
              </a:extLst>
            </p:cNvPr>
            <p:cNvCxnSpPr>
              <a:cxnSpLocks/>
            </p:cNvCxnSpPr>
            <p:nvPr/>
          </p:nvCxnSpPr>
          <p:spPr>
            <a:xfrm>
              <a:off x="1538356" y="3671005"/>
              <a:ext cx="720873" cy="0"/>
            </a:xfrm>
            <a:prstGeom prst="straightConnector1">
              <a:avLst/>
            </a:prstGeom>
            <a:noFill/>
            <a:ln w="12700" cap="flat" cmpd="sng">
              <a:solidFill>
                <a:srgbClr val="1F1C5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186" name="Google Shape;11102;p72">
              <a:extLst>
                <a:ext uri="{FF2B5EF4-FFF2-40B4-BE49-F238E27FC236}">
                  <a16:creationId xmlns:a16="http://schemas.microsoft.com/office/drawing/2014/main" id="{DAEFA462-0465-4EFA-911D-6A7487EC25E4}"/>
                </a:ext>
              </a:extLst>
            </p:cNvPr>
            <p:cNvCxnSpPr>
              <a:cxnSpLocks/>
            </p:cNvCxnSpPr>
            <p:nvPr/>
          </p:nvCxnSpPr>
          <p:spPr>
            <a:xfrm>
              <a:off x="4183219" y="3625027"/>
              <a:ext cx="720873" cy="0"/>
            </a:xfrm>
            <a:prstGeom prst="straightConnector1">
              <a:avLst/>
            </a:prstGeom>
            <a:noFill/>
            <a:ln w="12700" cap="flat" cmpd="sng">
              <a:solidFill>
                <a:srgbClr val="1F1C5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grpSp>
          <p:nvGrpSpPr>
            <p:cNvPr id="199" name="Google Shape;4150;p70">
              <a:extLst>
                <a:ext uri="{FF2B5EF4-FFF2-40B4-BE49-F238E27FC236}">
                  <a16:creationId xmlns:a16="http://schemas.microsoft.com/office/drawing/2014/main" id="{6F8E9B64-0CC9-4512-BECA-954402F508BF}"/>
                </a:ext>
              </a:extLst>
            </p:cNvPr>
            <p:cNvGrpSpPr/>
            <p:nvPr/>
          </p:nvGrpSpPr>
          <p:grpSpPr>
            <a:xfrm>
              <a:off x="1875090" y="3577213"/>
              <a:ext cx="182439" cy="186498"/>
              <a:chOff x="4811425" y="2065025"/>
              <a:chExt cx="41500" cy="44200"/>
            </a:xfrm>
          </p:grpSpPr>
          <p:sp>
            <p:nvSpPr>
              <p:cNvPr id="200" name="Google Shape;4151;p70">
                <a:extLst>
                  <a:ext uri="{FF2B5EF4-FFF2-40B4-BE49-F238E27FC236}">
                    <a16:creationId xmlns:a16="http://schemas.microsoft.com/office/drawing/2014/main" id="{6794A9B4-817F-4C22-AE1A-9A4355D9D90B}"/>
                  </a:ext>
                </a:extLst>
              </p:cNvPr>
              <p:cNvSpPr/>
              <p:nvPr/>
            </p:nvSpPr>
            <p:spPr>
              <a:xfrm>
                <a:off x="4825300" y="2065025"/>
                <a:ext cx="27625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768" extrusionOk="0">
                    <a:moveTo>
                      <a:pt x="217" y="0"/>
                    </a:moveTo>
                    <a:lnTo>
                      <a:pt x="1" y="224"/>
                    </a:lnTo>
                    <a:lnTo>
                      <a:pt x="657" y="880"/>
                    </a:lnTo>
                    <a:lnTo>
                      <a:pt x="1" y="1544"/>
                    </a:lnTo>
                    <a:lnTo>
                      <a:pt x="217" y="1767"/>
                    </a:lnTo>
                    <a:lnTo>
                      <a:pt x="1104" y="88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4152;p70">
                <a:extLst>
                  <a:ext uri="{FF2B5EF4-FFF2-40B4-BE49-F238E27FC236}">
                    <a16:creationId xmlns:a16="http://schemas.microsoft.com/office/drawing/2014/main" id="{3AA6D06A-AA86-4658-BB3D-5BDAC73FECE2}"/>
                  </a:ext>
                </a:extLst>
              </p:cNvPr>
              <p:cNvSpPr/>
              <p:nvPr/>
            </p:nvSpPr>
            <p:spPr>
              <a:xfrm>
                <a:off x="4811425" y="2072950"/>
                <a:ext cx="198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134" extrusionOk="0">
                    <a:moveTo>
                      <a:pt x="224" y="1"/>
                    </a:moveTo>
                    <a:lnTo>
                      <a:pt x="0" y="224"/>
                    </a:lnTo>
                    <a:lnTo>
                      <a:pt x="346" y="563"/>
                    </a:lnTo>
                    <a:lnTo>
                      <a:pt x="0" y="909"/>
                    </a:lnTo>
                    <a:lnTo>
                      <a:pt x="224" y="1133"/>
                    </a:lnTo>
                    <a:lnTo>
                      <a:pt x="794" y="5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4150;p70">
              <a:extLst>
                <a:ext uri="{FF2B5EF4-FFF2-40B4-BE49-F238E27FC236}">
                  <a16:creationId xmlns:a16="http://schemas.microsoft.com/office/drawing/2014/main" id="{D0CED554-C5A1-42FD-9C67-20CA1D09F7B0}"/>
                </a:ext>
              </a:extLst>
            </p:cNvPr>
            <p:cNvGrpSpPr/>
            <p:nvPr/>
          </p:nvGrpSpPr>
          <p:grpSpPr>
            <a:xfrm>
              <a:off x="4488021" y="3536264"/>
              <a:ext cx="182439" cy="186498"/>
              <a:chOff x="4811425" y="2065025"/>
              <a:chExt cx="41500" cy="44200"/>
            </a:xfrm>
          </p:grpSpPr>
          <p:sp>
            <p:nvSpPr>
              <p:cNvPr id="203" name="Google Shape;4151;p70">
                <a:extLst>
                  <a:ext uri="{FF2B5EF4-FFF2-40B4-BE49-F238E27FC236}">
                    <a16:creationId xmlns:a16="http://schemas.microsoft.com/office/drawing/2014/main" id="{141ED16A-EBFB-44FE-BD31-900277C3DAC9}"/>
                  </a:ext>
                </a:extLst>
              </p:cNvPr>
              <p:cNvSpPr/>
              <p:nvPr/>
            </p:nvSpPr>
            <p:spPr>
              <a:xfrm>
                <a:off x="4825300" y="2065025"/>
                <a:ext cx="27625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768" extrusionOk="0">
                    <a:moveTo>
                      <a:pt x="217" y="0"/>
                    </a:moveTo>
                    <a:lnTo>
                      <a:pt x="1" y="224"/>
                    </a:lnTo>
                    <a:lnTo>
                      <a:pt x="657" y="880"/>
                    </a:lnTo>
                    <a:lnTo>
                      <a:pt x="1" y="1544"/>
                    </a:lnTo>
                    <a:lnTo>
                      <a:pt x="217" y="1767"/>
                    </a:lnTo>
                    <a:lnTo>
                      <a:pt x="1104" y="88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4152;p70">
                <a:extLst>
                  <a:ext uri="{FF2B5EF4-FFF2-40B4-BE49-F238E27FC236}">
                    <a16:creationId xmlns:a16="http://schemas.microsoft.com/office/drawing/2014/main" id="{8E60C73B-24D5-4992-817E-285B65519A68}"/>
                  </a:ext>
                </a:extLst>
              </p:cNvPr>
              <p:cNvSpPr/>
              <p:nvPr/>
            </p:nvSpPr>
            <p:spPr>
              <a:xfrm>
                <a:off x="4811425" y="2072950"/>
                <a:ext cx="198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134" extrusionOk="0">
                    <a:moveTo>
                      <a:pt x="224" y="1"/>
                    </a:moveTo>
                    <a:lnTo>
                      <a:pt x="0" y="224"/>
                    </a:lnTo>
                    <a:lnTo>
                      <a:pt x="346" y="563"/>
                    </a:lnTo>
                    <a:lnTo>
                      <a:pt x="0" y="909"/>
                    </a:lnTo>
                    <a:lnTo>
                      <a:pt x="224" y="1133"/>
                    </a:lnTo>
                    <a:lnTo>
                      <a:pt x="794" y="5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5" name="Google Shape;11102;p72">
              <a:extLst>
                <a:ext uri="{FF2B5EF4-FFF2-40B4-BE49-F238E27FC236}">
                  <a16:creationId xmlns:a16="http://schemas.microsoft.com/office/drawing/2014/main" id="{B2C27CC3-985A-4CFE-9F89-CBF011FB0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7262" y="2570536"/>
              <a:ext cx="0" cy="507365"/>
            </a:xfrm>
            <a:prstGeom prst="straightConnector1">
              <a:avLst/>
            </a:prstGeom>
            <a:noFill/>
            <a:ln w="12700" cap="flat" cmpd="sng">
              <a:solidFill>
                <a:srgbClr val="1F1C51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grpSp>
          <p:nvGrpSpPr>
            <p:cNvPr id="206" name="Google Shape;4150;p70">
              <a:extLst>
                <a:ext uri="{FF2B5EF4-FFF2-40B4-BE49-F238E27FC236}">
                  <a16:creationId xmlns:a16="http://schemas.microsoft.com/office/drawing/2014/main" id="{B21F5F40-DD20-4CFF-B702-F0978B648CB7}"/>
                </a:ext>
              </a:extLst>
            </p:cNvPr>
            <p:cNvGrpSpPr/>
            <p:nvPr/>
          </p:nvGrpSpPr>
          <p:grpSpPr>
            <a:xfrm rot="16200000">
              <a:off x="3095597" y="2717737"/>
              <a:ext cx="182583" cy="186498"/>
              <a:chOff x="4791369" y="2065025"/>
              <a:chExt cx="41533" cy="44200"/>
            </a:xfrm>
          </p:grpSpPr>
          <p:sp>
            <p:nvSpPr>
              <p:cNvPr id="207" name="Google Shape;4151;p70">
                <a:extLst>
                  <a:ext uri="{FF2B5EF4-FFF2-40B4-BE49-F238E27FC236}">
                    <a16:creationId xmlns:a16="http://schemas.microsoft.com/office/drawing/2014/main" id="{E2C53CF0-0890-4579-A372-E531A3E40724}"/>
                  </a:ext>
                </a:extLst>
              </p:cNvPr>
              <p:cNvSpPr/>
              <p:nvPr/>
            </p:nvSpPr>
            <p:spPr>
              <a:xfrm>
                <a:off x="4805277" y="2065025"/>
                <a:ext cx="27625" cy="442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768" extrusionOk="0">
                    <a:moveTo>
                      <a:pt x="217" y="0"/>
                    </a:moveTo>
                    <a:lnTo>
                      <a:pt x="1" y="224"/>
                    </a:lnTo>
                    <a:lnTo>
                      <a:pt x="657" y="880"/>
                    </a:lnTo>
                    <a:lnTo>
                      <a:pt x="1" y="1544"/>
                    </a:lnTo>
                    <a:lnTo>
                      <a:pt x="217" y="1767"/>
                    </a:lnTo>
                    <a:lnTo>
                      <a:pt x="1104" y="880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4152;p70">
                <a:extLst>
                  <a:ext uri="{FF2B5EF4-FFF2-40B4-BE49-F238E27FC236}">
                    <a16:creationId xmlns:a16="http://schemas.microsoft.com/office/drawing/2014/main" id="{F809BCF1-38C2-4071-A90C-F37835F71E4F}"/>
                  </a:ext>
                </a:extLst>
              </p:cNvPr>
              <p:cNvSpPr/>
              <p:nvPr/>
            </p:nvSpPr>
            <p:spPr>
              <a:xfrm>
                <a:off x="4791369" y="2072950"/>
                <a:ext cx="198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134" extrusionOk="0">
                    <a:moveTo>
                      <a:pt x="224" y="1"/>
                    </a:moveTo>
                    <a:lnTo>
                      <a:pt x="0" y="224"/>
                    </a:lnTo>
                    <a:lnTo>
                      <a:pt x="346" y="563"/>
                    </a:lnTo>
                    <a:lnTo>
                      <a:pt x="0" y="909"/>
                    </a:lnTo>
                    <a:lnTo>
                      <a:pt x="224" y="1133"/>
                    </a:lnTo>
                    <a:lnTo>
                      <a:pt x="794" y="5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Content Placeholder 3">
            <a:extLst>
              <a:ext uri="{FF2B5EF4-FFF2-40B4-BE49-F238E27FC236}">
                <a16:creationId xmlns:a16="http://schemas.microsoft.com/office/drawing/2014/main" id="{4801A80E-82DF-4EA7-A60D-8D43F9895EC1}"/>
              </a:ext>
            </a:extLst>
          </p:cNvPr>
          <p:cNvSpPr txBox="1">
            <a:spLocks/>
          </p:cNvSpPr>
          <p:nvPr/>
        </p:nvSpPr>
        <p:spPr>
          <a:xfrm>
            <a:off x="6263861" y="1005021"/>
            <a:ext cx="5729085" cy="2773873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0" i="0" dirty="0">
                <a:effectLst/>
              </a:rPr>
              <a:t>In encryption, the sent data is modified into unreadable format between the users. </a:t>
            </a:r>
          </a:p>
          <a:p>
            <a:pPr>
              <a:lnSpc>
                <a:spcPct val="150000"/>
              </a:lnSpc>
            </a:pPr>
            <a:r>
              <a:rPr lang="en-US" sz="1400" b="0" i="0" dirty="0">
                <a:effectLst/>
              </a:rPr>
              <a:t>When the data reaches the receiver, the data is again modified to its original form. This process called Decryption. </a:t>
            </a:r>
          </a:p>
          <a:p>
            <a:pPr>
              <a:lnSpc>
                <a:spcPct val="150000"/>
              </a:lnSpc>
            </a:pPr>
            <a:r>
              <a:rPr lang="en-US" sz="1400" b="0" i="0" dirty="0">
                <a:effectLst/>
              </a:rPr>
              <a:t>A key is required to decrypt the encrypted data called the encryption key. Only the parties that have this key are able to get access to the data.</a:t>
            </a:r>
            <a:endParaRPr lang="en-US" sz="1400" dirty="0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375C737-E301-4B38-8F60-F1F4285D9511}"/>
              </a:ext>
            </a:extLst>
          </p:cNvPr>
          <p:cNvGrpSpPr/>
          <p:nvPr/>
        </p:nvGrpSpPr>
        <p:grpSpPr>
          <a:xfrm>
            <a:off x="5809637" y="4105174"/>
            <a:ext cx="6342203" cy="2319212"/>
            <a:chOff x="5795577" y="4180098"/>
            <a:chExt cx="6342203" cy="2319212"/>
          </a:xfrm>
        </p:grpSpPr>
        <p:pic>
          <p:nvPicPr>
            <p:cNvPr id="211" name="Graphic 210" descr="Database">
              <a:extLst>
                <a:ext uri="{FF2B5EF4-FFF2-40B4-BE49-F238E27FC236}">
                  <a16:creationId xmlns:a16="http://schemas.microsoft.com/office/drawing/2014/main" id="{5FDBBBBC-6F19-422D-AF40-E05200AFD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795517" y="4449193"/>
              <a:ext cx="914400" cy="914400"/>
            </a:xfrm>
            <a:prstGeom prst="rect">
              <a:avLst/>
            </a:prstGeom>
          </p:spPr>
        </p:pic>
        <p:pic>
          <p:nvPicPr>
            <p:cNvPr id="214" name="Graphic 213" descr="Monitor">
              <a:extLst>
                <a:ext uri="{FF2B5EF4-FFF2-40B4-BE49-F238E27FC236}">
                  <a16:creationId xmlns:a16="http://schemas.microsoft.com/office/drawing/2014/main" id="{D1DD7821-3FE6-4EB8-9091-688FB6C2C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193553" y="4621463"/>
              <a:ext cx="773537" cy="773537"/>
            </a:xfrm>
            <a:prstGeom prst="rect">
              <a:avLst/>
            </a:prstGeom>
          </p:spPr>
        </p:pic>
        <p:pic>
          <p:nvPicPr>
            <p:cNvPr id="215" name="Graphic 214" descr="Key">
              <a:extLst>
                <a:ext uri="{FF2B5EF4-FFF2-40B4-BE49-F238E27FC236}">
                  <a16:creationId xmlns:a16="http://schemas.microsoft.com/office/drawing/2014/main" id="{E920178A-C3D7-434A-9CD7-C6A94FAB3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028149" y="4503690"/>
              <a:ext cx="357602" cy="357602"/>
            </a:xfrm>
            <a:prstGeom prst="rect">
              <a:avLst/>
            </a:prstGeom>
          </p:spPr>
        </p:pic>
        <p:pic>
          <p:nvPicPr>
            <p:cNvPr id="216" name="Graphic 215" descr="Lock">
              <a:extLst>
                <a:ext uri="{FF2B5EF4-FFF2-40B4-BE49-F238E27FC236}">
                  <a16:creationId xmlns:a16="http://schemas.microsoft.com/office/drawing/2014/main" id="{A340744F-E7DC-4118-A900-7F03D3DD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455060" y="4538057"/>
              <a:ext cx="349828" cy="349828"/>
            </a:xfrm>
            <a:prstGeom prst="rect">
              <a:avLst/>
            </a:prstGeom>
          </p:spPr>
        </p:pic>
        <p:pic>
          <p:nvPicPr>
            <p:cNvPr id="210" name="Graphic 209" descr="Server">
              <a:extLst>
                <a:ext uri="{FF2B5EF4-FFF2-40B4-BE49-F238E27FC236}">
                  <a16:creationId xmlns:a16="http://schemas.microsoft.com/office/drawing/2014/main" id="{E7BA3D15-B477-4BEF-90F4-BC82EC3B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17962" y="4180098"/>
              <a:ext cx="435116" cy="420458"/>
            </a:xfrm>
            <a:prstGeom prst="rect">
              <a:avLst/>
            </a:prstGeom>
          </p:spPr>
        </p:pic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C00B4A4-333D-4D39-A1A9-072EE02A55E8}"/>
                </a:ext>
              </a:extLst>
            </p:cNvPr>
            <p:cNvSpPr/>
            <p:nvPr/>
          </p:nvSpPr>
          <p:spPr>
            <a:xfrm rot="10800000">
              <a:off x="8019881" y="4345443"/>
              <a:ext cx="773537" cy="1232160"/>
            </a:xfrm>
            <a:custGeom>
              <a:avLst/>
              <a:gdLst>
                <a:gd name="connsiteX0" fmla="*/ 360912 w 641621"/>
                <a:gd name="connsiteY0" fmla="*/ 0 h 1057663"/>
                <a:gd name="connsiteX1" fmla="*/ 0 w 641621"/>
                <a:gd name="connsiteY1" fmla="*/ 0 h 1057663"/>
                <a:gd name="connsiteX2" fmla="*/ 0 w 641621"/>
                <a:gd name="connsiteY2" fmla="*/ 72942 h 1057663"/>
                <a:gd name="connsiteX3" fmla="*/ 280709 w 641621"/>
                <a:gd name="connsiteY3" fmla="*/ 72942 h 1057663"/>
                <a:gd name="connsiteX4" fmla="*/ 280709 w 641621"/>
                <a:gd name="connsiteY4" fmla="*/ 492361 h 1057663"/>
                <a:gd name="connsiteX5" fmla="*/ 0 w 641621"/>
                <a:gd name="connsiteY5" fmla="*/ 492361 h 1057663"/>
                <a:gd name="connsiteX6" fmla="*/ 0 w 641621"/>
                <a:gd name="connsiteY6" fmla="*/ 565303 h 1057663"/>
                <a:gd name="connsiteX7" fmla="*/ 280709 w 641621"/>
                <a:gd name="connsiteY7" fmla="*/ 565303 h 1057663"/>
                <a:gd name="connsiteX8" fmla="*/ 280709 w 641621"/>
                <a:gd name="connsiteY8" fmla="*/ 984722 h 1057663"/>
                <a:gd name="connsiteX9" fmla="*/ 0 w 641621"/>
                <a:gd name="connsiteY9" fmla="*/ 984722 h 1057663"/>
                <a:gd name="connsiteX10" fmla="*/ 0 w 641621"/>
                <a:gd name="connsiteY10" fmla="*/ 1057664 h 1057663"/>
                <a:gd name="connsiteX11" fmla="*/ 360912 w 641621"/>
                <a:gd name="connsiteY11" fmla="*/ 1057664 h 1057663"/>
                <a:gd name="connsiteX12" fmla="*/ 360912 w 641621"/>
                <a:gd name="connsiteY12" fmla="*/ 565303 h 1057663"/>
                <a:gd name="connsiteX13" fmla="*/ 641622 w 641621"/>
                <a:gd name="connsiteY13" fmla="*/ 565303 h 1057663"/>
                <a:gd name="connsiteX14" fmla="*/ 641622 w 641621"/>
                <a:gd name="connsiteY14" fmla="*/ 492361 h 1057663"/>
                <a:gd name="connsiteX15" fmla="*/ 360912 w 641621"/>
                <a:gd name="connsiteY15" fmla="*/ 492361 h 1057663"/>
                <a:gd name="connsiteX16" fmla="*/ 360912 w 641621"/>
                <a:gd name="connsiteY16" fmla="*/ 0 h 105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1621" h="1057663">
                  <a:moveTo>
                    <a:pt x="360912" y="0"/>
                  </a:moveTo>
                  <a:lnTo>
                    <a:pt x="0" y="0"/>
                  </a:lnTo>
                  <a:lnTo>
                    <a:pt x="0" y="72942"/>
                  </a:lnTo>
                  <a:lnTo>
                    <a:pt x="280709" y="72942"/>
                  </a:lnTo>
                  <a:lnTo>
                    <a:pt x="280709" y="492361"/>
                  </a:lnTo>
                  <a:lnTo>
                    <a:pt x="0" y="492361"/>
                  </a:lnTo>
                  <a:lnTo>
                    <a:pt x="0" y="565303"/>
                  </a:lnTo>
                  <a:lnTo>
                    <a:pt x="280709" y="565303"/>
                  </a:lnTo>
                  <a:lnTo>
                    <a:pt x="280709" y="984722"/>
                  </a:lnTo>
                  <a:lnTo>
                    <a:pt x="0" y="984722"/>
                  </a:lnTo>
                  <a:lnTo>
                    <a:pt x="0" y="1057664"/>
                  </a:lnTo>
                  <a:lnTo>
                    <a:pt x="360912" y="1057664"/>
                  </a:lnTo>
                  <a:lnTo>
                    <a:pt x="360912" y="565303"/>
                  </a:lnTo>
                  <a:lnTo>
                    <a:pt x="641622" y="565303"/>
                  </a:lnTo>
                  <a:lnTo>
                    <a:pt x="641622" y="492361"/>
                  </a:lnTo>
                  <a:lnTo>
                    <a:pt x="360912" y="492361"/>
                  </a:lnTo>
                  <a:lnTo>
                    <a:pt x="360912" y="0"/>
                  </a:lnTo>
                  <a:close/>
                </a:path>
              </a:pathLst>
            </a:custGeom>
            <a:solidFill>
              <a:srgbClr val="000000"/>
            </a:solidFill>
            <a:ln w="20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82E8B15-EB46-45B3-91ED-6ACA2FED58D3}"/>
                </a:ext>
              </a:extLst>
            </p:cNvPr>
            <p:cNvSpPr/>
            <p:nvPr/>
          </p:nvSpPr>
          <p:spPr>
            <a:xfrm>
              <a:off x="7569561" y="4729156"/>
              <a:ext cx="315472" cy="390973"/>
            </a:xfrm>
            <a:custGeom>
              <a:avLst/>
              <a:gdLst>
                <a:gd name="connsiteX0" fmla="*/ 30530 w 315472"/>
                <a:gd name="connsiteY0" fmla="*/ 361650 h 390973"/>
                <a:gd name="connsiteX1" fmla="*/ 30530 w 315472"/>
                <a:gd name="connsiteY1" fmla="*/ 29323 h 390973"/>
                <a:gd name="connsiteX2" fmla="*/ 157736 w 315472"/>
                <a:gd name="connsiteY2" fmla="*/ 29323 h 390973"/>
                <a:gd name="connsiteX3" fmla="*/ 157736 w 315472"/>
                <a:gd name="connsiteY3" fmla="*/ 131954 h 390973"/>
                <a:gd name="connsiteX4" fmla="*/ 284943 w 315472"/>
                <a:gd name="connsiteY4" fmla="*/ 131954 h 390973"/>
                <a:gd name="connsiteX5" fmla="*/ 284943 w 315472"/>
                <a:gd name="connsiteY5" fmla="*/ 361650 h 390973"/>
                <a:gd name="connsiteX6" fmla="*/ 30530 w 315472"/>
                <a:gd name="connsiteY6" fmla="*/ 361650 h 390973"/>
                <a:gd name="connsiteX7" fmla="*/ 188266 w 315472"/>
                <a:gd name="connsiteY7" fmla="*/ 41541 h 390973"/>
                <a:gd name="connsiteX8" fmla="*/ 251869 w 315472"/>
                <a:gd name="connsiteY8" fmla="*/ 102631 h 390973"/>
                <a:gd name="connsiteX9" fmla="*/ 188266 w 315472"/>
                <a:gd name="connsiteY9" fmla="*/ 102631 h 390973"/>
                <a:gd name="connsiteX10" fmla="*/ 188266 w 315472"/>
                <a:gd name="connsiteY10" fmla="*/ 41541 h 390973"/>
                <a:gd name="connsiteX11" fmla="*/ 188266 w 315472"/>
                <a:gd name="connsiteY11" fmla="*/ 0 h 390973"/>
                <a:gd name="connsiteX12" fmla="*/ 0 w 315472"/>
                <a:gd name="connsiteY12" fmla="*/ 0 h 390973"/>
                <a:gd name="connsiteX13" fmla="*/ 0 w 315472"/>
                <a:gd name="connsiteY13" fmla="*/ 390973 h 390973"/>
                <a:gd name="connsiteX14" fmla="*/ 315473 w 315472"/>
                <a:gd name="connsiteY14" fmla="*/ 390973 h 390973"/>
                <a:gd name="connsiteX15" fmla="*/ 315473 w 315472"/>
                <a:gd name="connsiteY15" fmla="*/ 107518 h 390973"/>
                <a:gd name="connsiteX16" fmla="*/ 188266 w 315472"/>
                <a:gd name="connsiteY16" fmla="*/ 0 h 39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472" h="390973">
                  <a:moveTo>
                    <a:pt x="30530" y="361650"/>
                  </a:moveTo>
                  <a:lnTo>
                    <a:pt x="30530" y="29323"/>
                  </a:lnTo>
                  <a:lnTo>
                    <a:pt x="157736" y="29323"/>
                  </a:lnTo>
                  <a:lnTo>
                    <a:pt x="157736" y="131954"/>
                  </a:lnTo>
                  <a:lnTo>
                    <a:pt x="284943" y="131954"/>
                  </a:lnTo>
                  <a:lnTo>
                    <a:pt x="284943" y="361650"/>
                  </a:lnTo>
                  <a:lnTo>
                    <a:pt x="30530" y="361650"/>
                  </a:lnTo>
                  <a:close/>
                  <a:moveTo>
                    <a:pt x="188266" y="41541"/>
                  </a:moveTo>
                  <a:lnTo>
                    <a:pt x="251869" y="102631"/>
                  </a:lnTo>
                  <a:lnTo>
                    <a:pt x="188266" y="102631"/>
                  </a:lnTo>
                  <a:lnTo>
                    <a:pt x="188266" y="41541"/>
                  </a:lnTo>
                  <a:close/>
                  <a:moveTo>
                    <a:pt x="188266" y="0"/>
                  </a:moveTo>
                  <a:lnTo>
                    <a:pt x="0" y="0"/>
                  </a:lnTo>
                  <a:lnTo>
                    <a:pt x="0" y="390973"/>
                  </a:lnTo>
                  <a:lnTo>
                    <a:pt x="315473" y="390973"/>
                  </a:lnTo>
                  <a:lnTo>
                    <a:pt x="315473" y="107518"/>
                  </a:lnTo>
                  <a:lnTo>
                    <a:pt x="188266" y="0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EB46BDB-30BA-493A-AED7-0D92DB309C11}"/>
                </a:ext>
              </a:extLst>
            </p:cNvPr>
            <p:cNvSpPr/>
            <p:nvPr/>
          </p:nvSpPr>
          <p:spPr>
            <a:xfrm>
              <a:off x="7630620" y="4909981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71226C8-6F87-47E4-8CD8-EF83F4DF30B8}"/>
                </a:ext>
              </a:extLst>
            </p:cNvPr>
            <p:cNvSpPr/>
            <p:nvPr/>
          </p:nvSpPr>
          <p:spPr>
            <a:xfrm>
              <a:off x="7630620" y="4870884"/>
              <a:ext cx="66147" cy="19548"/>
            </a:xfrm>
            <a:custGeom>
              <a:avLst/>
              <a:gdLst>
                <a:gd name="connsiteX0" fmla="*/ 0 w 66147"/>
                <a:gd name="connsiteY0" fmla="*/ 0 h 19548"/>
                <a:gd name="connsiteX1" fmla="*/ 66148 w 66147"/>
                <a:gd name="connsiteY1" fmla="*/ 0 h 19548"/>
                <a:gd name="connsiteX2" fmla="*/ 66148 w 66147"/>
                <a:gd name="connsiteY2" fmla="*/ 19549 h 19548"/>
                <a:gd name="connsiteX3" fmla="*/ 0 w 66147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47" h="19548">
                  <a:moveTo>
                    <a:pt x="0" y="0"/>
                  </a:moveTo>
                  <a:lnTo>
                    <a:pt x="66148" y="0"/>
                  </a:lnTo>
                  <a:lnTo>
                    <a:pt x="66148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4D010E5-DEE6-405A-A80A-49F2AF7E3055}"/>
                </a:ext>
              </a:extLst>
            </p:cNvPr>
            <p:cNvSpPr/>
            <p:nvPr/>
          </p:nvSpPr>
          <p:spPr>
            <a:xfrm>
              <a:off x="7630620" y="4949078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3B528EC-C7B3-4892-9BE8-839D7C962E28}"/>
                </a:ext>
              </a:extLst>
            </p:cNvPr>
            <p:cNvSpPr/>
            <p:nvPr/>
          </p:nvSpPr>
          <p:spPr>
            <a:xfrm>
              <a:off x="7630620" y="4988176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CD43C75-EB04-4C48-BCA7-48E65CD1964E}"/>
                </a:ext>
              </a:extLst>
            </p:cNvPr>
            <p:cNvSpPr/>
            <p:nvPr/>
          </p:nvSpPr>
          <p:spPr>
            <a:xfrm>
              <a:off x="7630620" y="5027274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F3700D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pic>
          <p:nvPicPr>
            <p:cNvPr id="230" name="Graphic 229" descr="Server">
              <a:extLst>
                <a:ext uri="{FF2B5EF4-FFF2-40B4-BE49-F238E27FC236}">
                  <a16:creationId xmlns:a16="http://schemas.microsoft.com/office/drawing/2014/main" id="{2B4226BF-40CA-4F68-9069-AD0939B58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17962" y="4751294"/>
              <a:ext cx="435116" cy="420458"/>
            </a:xfrm>
            <a:prstGeom prst="rect">
              <a:avLst/>
            </a:prstGeom>
          </p:spPr>
        </p:pic>
        <p:pic>
          <p:nvPicPr>
            <p:cNvPr id="231" name="Graphic 230" descr="Server">
              <a:extLst>
                <a:ext uri="{FF2B5EF4-FFF2-40B4-BE49-F238E27FC236}">
                  <a16:creationId xmlns:a16="http://schemas.microsoft.com/office/drawing/2014/main" id="{5BF8DFCC-8209-4B3E-B094-2112BDE12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17962" y="5322490"/>
              <a:ext cx="435116" cy="420458"/>
            </a:xfrm>
            <a:prstGeom prst="rect">
              <a:avLst/>
            </a:prstGeom>
          </p:spPr>
        </p:pic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D20C5EB-89FB-4BD9-9647-B9EDB8BEA9BF}"/>
                </a:ext>
              </a:extLst>
            </p:cNvPr>
            <p:cNvCxnSpPr/>
            <p:nvPr/>
          </p:nvCxnSpPr>
          <p:spPr>
            <a:xfrm>
              <a:off x="6980340" y="4954332"/>
              <a:ext cx="4532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6166118-0196-46B5-9823-31758A4806F9}"/>
                </a:ext>
              </a:extLst>
            </p:cNvPr>
            <p:cNvCxnSpPr/>
            <p:nvPr/>
          </p:nvCxnSpPr>
          <p:spPr>
            <a:xfrm>
              <a:off x="10409340" y="4977462"/>
              <a:ext cx="4532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AD4A9F1-8C04-488F-9DFC-8F3BEDE96E13}"/>
                </a:ext>
              </a:extLst>
            </p:cNvPr>
            <p:cNvSpPr/>
            <p:nvPr/>
          </p:nvSpPr>
          <p:spPr>
            <a:xfrm>
              <a:off x="9489749" y="4347046"/>
              <a:ext cx="773537" cy="1232160"/>
            </a:xfrm>
            <a:custGeom>
              <a:avLst/>
              <a:gdLst>
                <a:gd name="connsiteX0" fmla="*/ 360912 w 641621"/>
                <a:gd name="connsiteY0" fmla="*/ 0 h 1057663"/>
                <a:gd name="connsiteX1" fmla="*/ 0 w 641621"/>
                <a:gd name="connsiteY1" fmla="*/ 0 h 1057663"/>
                <a:gd name="connsiteX2" fmla="*/ 0 w 641621"/>
                <a:gd name="connsiteY2" fmla="*/ 72942 h 1057663"/>
                <a:gd name="connsiteX3" fmla="*/ 280709 w 641621"/>
                <a:gd name="connsiteY3" fmla="*/ 72942 h 1057663"/>
                <a:gd name="connsiteX4" fmla="*/ 280709 w 641621"/>
                <a:gd name="connsiteY4" fmla="*/ 492361 h 1057663"/>
                <a:gd name="connsiteX5" fmla="*/ 0 w 641621"/>
                <a:gd name="connsiteY5" fmla="*/ 492361 h 1057663"/>
                <a:gd name="connsiteX6" fmla="*/ 0 w 641621"/>
                <a:gd name="connsiteY6" fmla="*/ 565303 h 1057663"/>
                <a:gd name="connsiteX7" fmla="*/ 280709 w 641621"/>
                <a:gd name="connsiteY7" fmla="*/ 565303 h 1057663"/>
                <a:gd name="connsiteX8" fmla="*/ 280709 w 641621"/>
                <a:gd name="connsiteY8" fmla="*/ 984722 h 1057663"/>
                <a:gd name="connsiteX9" fmla="*/ 0 w 641621"/>
                <a:gd name="connsiteY9" fmla="*/ 984722 h 1057663"/>
                <a:gd name="connsiteX10" fmla="*/ 0 w 641621"/>
                <a:gd name="connsiteY10" fmla="*/ 1057664 h 1057663"/>
                <a:gd name="connsiteX11" fmla="*/ 360912 w 641621"/>
                <a:gd name="connsiteY11" fmla="*/ 1057664 h 1057663"/>
                <a:gd name="connsiteX12" fmla="*/ 360912 w 641621"/>
                <a:gd name="connsiteY12" fmla="*/ 565303 h 1057663"/>
                <a:gd name="connsiteX13" fmla="*/ 641622 w 641621"/>
                <a:gd name="connsiteY13" fmla="*/ 565303 h 1057663"/>
                <a:gd name="connsiteX14" fmla="*/ 641622 w 641621"/>
                <a:gd name="connsiteY14" fmla="*/ 492361 h 1057663"/>
                <a:gd name="connsiteX15" fmla="*/ 360912 w 641621"/>
                <a:gd name="connsiteY15" fmla="*/ 492361 h 1057663"/>
                <a:gd name="connsiteX16" fmla="*/ 360912 w 641621"/>
                <a:gd name="connsiteY16" fmla="*/ 0 h 1057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1621" h="1057663">
                  <a:moveTo>
                    <a:pt x="360912" y="0"/>
                  </a:moveTo>
                  <a:lnTo>
                    <a:pt x="0" y="0"/>
                  </a:lnTo>
                  <a:lnTo>
                    <a:pt x="0" y="72942"/>
                  </a:lnTo>
                  <a:lnTo>
                    <a:pt x="280709" y="72942"/>
                  </a:lnTo>
                  <a:lnTo>
                    <a:pt x="280709" y="492361"/>
                  </a:lnTo>
                  <a:lnTo>
                    <a:pt x="0" y="492361"/>
                  </a:lnTo>
                  <a:lnTo>
                    <a:pt x="0" y="565303"/>
                  </a:lnTo>
                  <a:lnTo>
                    <a:pt x="280709" y="565303"/>
                  </a:lnTo>
                  <a:lnTo>
                    <a:pt x="280709" y="984722"/>
                  </a:lnTo>
                  <a:lnTo>
                    <a:pt x="0" y="984722"/>
                  </a:lnTo>
                  <a:lnTo>
                    <a:pt x="0" y="1057664"/>
                  </a:lnTo>
                  <a:lnTo>
                    <a:pt x="360912" y="1057664"/>
                  </a:lnTo>
                  <a:lnTo>
                    <a:pt x="360912" y="565303"/>
                  </a:lnTo>
                  <a:lnTo>
                    <a:pt x="641622" y="565303"/>
                  </a:lnTo>
                  <a:lnTo>
                    <a:pt x="641622" y="492361"/>
                  </a:lnTo>
                  <a:lnTo>
                    <a:pt x="360912" y="492361"/>
                  </a:lnTo>
                  <a:lnTo>
                    <a:pt x="360912" y="0"/>
                  </a:lnTo>
                  <a:close/>
                </a:path>
              </a:pathLst>
            </a:custGeom>
            <a:solidFill>
              <a:srgbClr val="000000"/>
            </a:solidFill>
            <a:ln w="20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47EFD07-1DFC-4517-B551-489C12AB7E60}"/>
                </a:ext>
              </a:extLst>
            </p:cNvPr>
            <p:cNvSpPr/>
            <p:nvPr/>
          </p:nvSpPr>
          <p:spPr>
            <a:xfrm>
              <a:off x="6334108" y="4861110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C9CC6BE9-CC34-4B46-976B-121A9FB642D1}"/>
                </a:ext>
              </a:extLst>
            </p:cNvPr>
            <p:cNvSpPr/>
            <p:nvPr/>
          </p:nvSpPr>
          <p:spPr>
            <a:xfrm>
              <a:off x="6334108" y="4822013"/>
              <a:ext cx="66147" cy="19548"/>
            </a:xfrm>
            <a:custGeom>
              <a:avLst/>
              <a:gdLst>
                <a:gd name="connsiteX0" fmla="*/ 0 w 66147"/>
                <a:gd name="connsiteY0" fmla="*/ 0 h 19548"/>
                <a:gd name="connsiteX1" fmla="*/ 66148 w 66147"/>
                <a:gd name="connsiteY1" fmla="*/ 0 h 19548"/>
                <a:gd name="connsiteX2" fmla="*/ 66148 w 66147"/>
                <a:gd name="connsiteY2" fmla="*/ 19549 h 19548"/>
                <a:gd name="connsiteX3" fmla="*/ 0 w 66147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47" h="19548">
                  <a:moveTo>
                    <a:pt x="0" y="0"/>
                  </a:moveTo>
                  <a:lnTo>
                    <a:pt x="66148" y="0"/>
                  </a:lnTo>
                  <a:lnTo>
                    <a:pt x="66148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B7C452C-1D18-48CD-BA69-E94F74342BF2}"/>
                </a:ext>
              </a:extLst>
            </p:cNvPr>
            <p:cNvSpPr/>
            <p:nvPr/>
          </p:nvSpPr>
          <p:spPr>
            <a:xfrm>
              <a:off x="6331818" y="4900207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E3E6847-A907-4FD4-BBF6-116E47423395}"/>
                </a:ext>
              </a:extLst>
            </p:cNvPr>
            <p:cNvSpPr/>
            <p:nvPr/>
          </p:nvSpPr>
          <p:spPr>
            <a:xfrm>
              <a:off x="6331818" y="4996455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BE4D359-F17A-4370-9DB4-6431C9C3F345}"/>
                </a:ext>
              </a:extLst>
            </p:cNvPr>
            <p:cNvSpPr/>
            <p:nvPr/>
          </p:nvSpPr>
          <p:spPr>
            <a:xfrm>
              <a:off x="6331818" y="5035553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EDC47ED-362B-4C9E-8E69-2ABC488507A1}"/>
                </a:ext>
              </a:extLst>
            </p:cNvPr>
            <p:cNvSpPr/>
            <p:nvPr/>
          </p:nvSpPr>
          <p:spPr>
            <a:xfrm>
              <a:off x="6620269" y="4859184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A18E80C-52A1-44EB-AA56-E951BA4C692A}"/>
                </a:ext>
              </a:extLst>
            </p:cNvPr>
            <p:cNvSpPr/>
            <p:nvPr/>
          </p:nvSpPr>
          <p:spPr>
            <a:xfrm>
              <a:off x="6620269" y="4820087"/>
              <a:ext cx="66147" cy="19548"/>
            </a:xfrm>
            <a:custGeom>
              <a:avLst/>
              <a:gdLst>
                <a:gd name="connsiteX0" fmla="*/ 0 w 66147"/>
                <a:gd name="connsiteY0" fmla="*/ 0 h 19548"/>
                <a:gd name="connsiteX1" fmla="*/ 66148 w 66147"/>
                <a:gd name="connsiteY1" fmla="*/ 0 h 19548"/>
                <a:gd name="connsiteX2" fmla="*/ 66148 w 66147"/>
                <a:gd name="connsiteY2" fmla="*/ 19549 h 19548"/>
                <a:gd name="connsiteX3" fmla="*/ 0 w 66147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47" h="19548">
                  <a:moveTo>
                    <a:pt x="0" y="0"/>
                  </a:moveTo>
                  <a:lnTo>
                    <a:pt x="66148" y="0"/>
                  </a:lnTo>
                  <a:lnTo>
                    <a:pt x="66148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77176A67-573A-4264-B332-AD333EE7A05A}"/>
                </a:ext>
              </a:extLst>
            </p:cNvPr>
            <p:cNvSpPr/>
            <p:nvPr/>
          </p:nvSpPr>
          <p:spPr>
            <a:xfrm>
              <a:off x="6617979" y="4898281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B98B3A4-57FA-4F1E-BD40-8DE9B481253A}"/>
                </a:ext>
              </a:extLst>
            </p:cNvPr>
            <p:cNvSpPr/>
            <p:nvPr/>
          </p:nvSpPr>
          <p:spPr>
            <a:xfrm>
              <a:off x="6621480" y="4996255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68A8FCF-82D3-4827-AAFB-29C2916A16F3}"/>
                </a:ext>
              </a:extLst>
            </p:cNvPr>
            <p:cNvSpPr/>
            <p:nvPr/>
          </p:nvSpPr>
          <p:spPr>
            <a:xfrm>
              <a:off x="6621480" y="4957158"/>
              <a:ext cx="66147" cy="19548"/>
            </a:xfrm>
            <a:custGeom>
              <a:avLst/>
              <a:gdLst>
                <a:gd name="connsiteX0" fmla="*/ 0 w 66147"/>
                <a:gd name="connsiteY0" fmla="*/ 0 h 19548"/>
                <a:gd name="connsiteX1" fmla="*/ 66148 w 66147"/>
                <a:gd name="connsiteY1" fmla="*/ 0 h 19548"/>
                <a:gd name="connsiteX2" fmla="*/ 66148 w 66147"/>
                <a:gd name="connsiteY2" fmla="*/ 19549 h 19548"/>
                <a:gd name="connsiteX3" fmla="*/ 0 w 66147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47" h="19548">
                  <a:moveTo>
                    <a:pt x="0" y="0"/>
                  </a:moveTo>
                  <a:lnTo>
                    <a:pt x="66148" y="0"/>
                  </a:lnTo>
                  <a:lnTo>
                    <a:pt x="66148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07D984B-B78E-4757-B89C-6DB4B7067F26}"/>
                </a:ext>
              </a:extLst>
            </p:cNvPr>
            <p:cNvSpPr/>
            <p:nvPr/>
          </p:nvSpPr>
          <p:spPr>
            <a:xfrm>
              <a:off x="6619190" y="5035352"/>
              <a:ext cx="193354" cy="19548"/>
            </a:xfrm>
            <a:custGeom>
              <a:avLst/>
              <a:gdLst>
                <a:gd name="connsiteX0" fmla="*/ 0 w 193354"/>
                <a:gd name="connsiteY0" fmla="*/ 0 h 19548"/>
                <a:gd name="connsiteX1" fmla="*/ 193354 w 193354"/>
                <a:gd name="connsiteY1" fmla="*/ 0 h 19548"/>
                <a:gd name="connsiteX2" fmla="*/ 193354 w 193354"/>
                <a:gd name="connsiteY2" fmla="*/ 19549 h 19548"/>
                <a:gd name="connsiteX3" fmla="*/ 0 w 193354"/>
                <a:gd name="connsiteY3" fmla="*/ 19549 h 1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54" h="19548">
                  <a:moveTo>
                    <a:pt x="0" y="0"/>
                  </a:moveTo>
                  <a:lnTo>
                    <a:pt x="193354" y="0"/>
                  </a:lnTo>
                  <a:lnTo>
                    <a:pt x="193354" y="19549"/>
                  </a:lnTo>
                  <a:lnTo>
                    <a:pt x="0" y="19549"/>
                  </a:lnTo>
                  <a:close/>
                </a:path>
              </a:pathLst>
            </a:custGeom>
            <a:solidFill>
              <a:srgbClr val="1F1C51"/>
            </a:solidFill>
            <a:ln w="50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4036CA2A-5D51-40A0-861D-05AFA2B7DD94}"/>
                </a:ext>
              </a:extLst>
            </p:cNvPr>
            <p:cNvSpPr txBox="1"/>
            <p:nvPr/>
          </p:nvSpPr>
          <p:spPr>
            <a:xfrm>
              <a:off x="7146066" y="5139678"/>
              <a:ext cx="12482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>
                  <a:solidFill>
                    <a:srgbClr val="1F1C51"/>
                  </a:solidFill>
                </a:rPr>
                <a:t>Encrypted Data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959B1616-BA74-4098-BE1A-C3755A60936E}"/>
                </a:ext>
              </a:extLst>
            </p:cNvPr>
            <p:cNvSpPr txBox="1"/>
            <p:nvPr/>
          </p:nvSpPr>
          <p:spPr>
            <a:xfrm>
              <a:off x="8294160" y="5852979"/>
              <a:ext cx="16827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1F1C51"/>
                  </a:solidFill>
                </a:rPr>
                <a:t>Split up Data and key into servers while transferring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DF0BDB3-1DFE-4720-A47E-398E8DE1A9FC}"/>
                </a:ext>
              </a:extLst>
            </p:cNvPr>
            <p:cNvSpPr txBox="1"/>
            <p:nvPr/>
          </p:nvSpPr>
          <p:spPr>
            <a:xfrm>
              <a:off x="10455060" y="5363593"/>
              <a:ext cx="16827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1F1C51"/>
                  </a:solidFill>
                </a:rPr>
                <a:t>Database stores the collective data and also key stored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4048744-2C71-4789-8633-30FF7BEF32EB}"/>
                </a:ext>
              </a:extLst>
            </p:cNvPr>
            <p:cNvSpPr txBox="1"/>
            <p:nvPr/>
          </p:nvSpPr>
          <p:spPr>
            <a:xfrm>
              <a:off x="5795577" y="5446626"/>
              <a:ext cx="16827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1F1C51"/>
                  </a:solidFill>
                </a:rPr>
                <a:t>Websites or Android application</a:t>
              </a:r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1695E722-3261-41DA-A9A0-00DA38A6C352}"/>
              </a:ext>
            </a:extLst>
          </p:cNvPr>
          <p:cNvSpPr txBox="1"/>
          <p:nvPr/>
        </p:nvSpPr>
        <p:spPr>
          <a:xfrm>
            <a:off x="2531389" y="1134146"/>
            <a:ext cx="506197" cy="305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99868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Work flow of the 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BE0D792-ABC1-4BB3-9C6D-C77428325444}"/>
              </a:ext>
            </a:extLst>
          </p:cNvPr>
          <p:cNvGrpSpPr/>
          <p:nvPr/>
        </p:nvGrpSpPr>
        <p:grpSpPr>
          <a:xfrm>
            <a:off x="242596" y="1712268"/>
            <a:ext cx="6871407" cy="3755469"/>
            <a:chOff x="4879479" y="1423019"/>
            <a:chExt cx="6606482" cy="3516538"/>
          </a:xfrm>
        </p:grpSpPr>
        <p:sp>
          <p:nvSpPr>
            <p:cNvPr id="86" name="Content Placeholder 3">
              <a:extLst>
                <a:ext uri="{FF2B5EF4-FFF2-40B4-BE49-F238E27FC236}">
                  <a16:creationId xmlns:a16="http://schemas.microsoft.com/office/drawing/2014/main" id="{567894F9-C222-4614-A9B6-C490261249A0}"/>
                </a:ext>
              </a:extLst>
            </p:cNvPr>
            <p:cNvSpPr txBox="1">
              <a:spLocks/>
            </p:cNvSpPr>
            <p:nvPr/>
          </p:nvSpPr>
          <p:spPr>
            <a:xfrm>
              <a:off x="4879479" y="1863283"/>
              <a:ext cx="1306974" cy="265676"/>
            </a:xfrm>
            <a:prstGeom prst="rect">
              <a:avLst/>
            </a:prstGeom>
          </p:spPr>
          <p:txBody>
            <a:bodyPr vert="horz" lIns="68579" tIns="34289" rIns="68579" bIns="34289" rtlCol="0">
              <a:normAutofit fontScale="92500" lnSpcReduction="10000"/>
            </a:bodyPr>
            <a:lstStyle>
              <a:lvl1pPr marL="171446" marR="0" indent="-171446" algn="l" defTabSz="685783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Tx/>
                <a:buBlip>
                  <a:blip r:embed="rId2"/>
                </a:buBlip>
                <a:tabLst>
                  <a:tab pos="180975" algn="l"/>
                </a:tabLst>
                <a:defRPr lang="en-US" sz="1800" kern="1200" baseline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14337" marR="0" indent="-171446" algn="l" defTabSz="685783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Blip>
                  <a:blip r:embed="rId2"/>
                </a:buBlip>
                <a:tabLst>
                  <a:tab pos="180975" algn="l"/>
                </a:tabLst>
                <a:defRPr lang="en-US" sz="16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57228" marR="0" indent="-171446" algn="l" defTabSz="685783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Blip>
                  <a:blip r:embed="rId2"/>
                </a:buBlip>
                <a:tabLst>
                  <a:tab pos="180975" algn="l"/>
                </a:tabLst>
                <a:defRPr lang="en-US" sz="14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00120" marR="0" indent="-171446" algn="l" defTabSz="685783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Blip>
                  <a:blip r:embed="rId2"/>
                </a:buBlip>
                <a:tabLst>
                  <a:tab pos="180975" algn="l"/>
                </a:tabLst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543012" marR="0" indent="-171446" algn="l" defTabSz="685783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Blip>
                  <a:blip r:embed="rId2"/>
                </a:buBlip>
                <a:tabLst>
                  <a:tab pos="180975" algn="l"/>
                </a:tabLst>
                <a:defRPr lang="en-US" sz="1100" kern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885903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795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686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577" indent="-171446" algn="l" defTabSz="685783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dirty="0"/>
                <a:t>Credentials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BD1BA4-8359-44DA-9647-C625D9CEA4C3}"/>
                </a:ext>
              </a:extLst>
            </p:cNvPr>
            <p:cNvGrpSpPr/>
            <p:nvPr/>
          </p:nvGrpSpPr>
          <p:grpSpPr>
            <a:xfrm>
              <a:off x="5327751" y="1423019"/>
              <a:ext cx="6158210" cy="3516538"/>
              <a:chOff x="5368079" y="1283060"/>
              <a:chExt cx="6158210" cy="351653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512BF30-7E90-459F-A88D-C399D8A58EBE}"/>
                  </a:ext>
                </a:extLst>
              </p:cNvPr>
              <p:cNvGrpSpPr/>
              <p:nvPr/>
            </p:nvGrpSpPr>
            <p:grpSpPr>
              <a:xfrm>
                <a:off x="5643448" y="1559560"/>
                <a:ext cx="5339553" cy="2901820"/>
                <a:chOff x="5525052" y="3429000"/>
                <a:chExt cx="5339553" cy="2901820"/>
              </a:xfrm>
            </p:grpSpPr>
            <p:sp>
              <p:nvSpPr>
                <p:cNvPr id="79" name="Google Shape;11140;p72">
                  <a:extLst>
                    <a:ext uri="{FF2B5EF4-FFF2-40B4-BE49-F238E27FC236}">
                      <a16:creationId xmlns:a16="http://schemas.microsoft.com/office/drawing/2014/main" id="{4F23B842-5D78-4C6C-8C4D-96F9048E32D6}"/>
                    </a:ext>
                  </a:extLst>
                </p:cNvPr>
                <p:cNvSpPr/>
                <p:nvPr/>
              </p:nvSpPr>
              <p:spPr>
                <a:xfrm>
                  <a:off x="5525052" y="4641541"/>
                  <a:ext cx="424615" cy="436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0" name="Google Shape;11141;p72">
                  <a:extLst>
                    <a:ext uri="{FF2B5EF4-FFF2-40B4-BE49-F238E27FC236}">
                      <a16:creationId xmlns:a16="http://schemas.microsoft.com/office/drawing/2014/main" id="{182794EA-8A21-4BDF-9F30-5DE5BBEE5CA9}"/>
                    </a:ext>
                  </a:extLst>
                </p:cNvPr>
                <p:cNvSpPr/>
                <p:nvPr/>
              </p:nvSpPr>
              <p:spPr>
                <a:xfrm>
                  <a:off x="6191766" y="4878927"/>
                  <a:ext cx="531836" cy="877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1" name="Google Shape;11142;p72">
                  <a:extLst>
                    <a:ext uri="{FF2B5EF4-FFF2-40B4-BE49-F238E27FC236}">
                      <a16:creationId xmlns:a16="http://schemas.microsoft.com/office/drawing/2014/main" id="{0F125B72-1536-4794-917A-1118A58E924C}"/>
                    </a:ext>
                  </a:extLst>
                </p:cNvPr>
                <p:cNvSpPr/>
                <p:nvPr/>
              </p:nvSpPr>
              <p:spPr>
                <a:xfrm>
                  <a:off x="6191766" y="4002706"/>
                  <a:ext cx="531836" cy="877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2" name="Google Shape;11143;p72">
                  <a:extLst>
                    <a:ext uri="{FF2B5EF4-FFF2-40B4-BE49-F238E27FC236}">
                      <a16:creationId xmlns:a16="http://schemas.microsoft.com/office/drawing/2014/main" id="{F2994E50-B18F-41AD-8F15-347AB8ED2DD8}"/>
                    </a:ext>
                  </a:extLst>
                </p:cNvPr>
                <p:cNvSpPr/>
                <p:nvPr/>
              </p:nvSpPr>
              <p:spPr>
                <a:xfrm>
                  <a:off x="6157221" y="4813092"/>
                  <a:ext cx="129083" cy="13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1F1C5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" name="Google Shape;11144;p72">
                  <a:extLst>
                    <a:ext uri="{FF2B5EF4-FFF2-40B4-BE49-F238E27FC236}">
                      <a16:creationId xmlns:a16="http://schemas.microsoft.com/office/drawing/2014/main" id="{963E9360-52DE-4AC2-A327-6FCD7F161CCD}"/>
                    </a:ext>
                  </a:extLst>
                </p:cNvPr>
                <p:cNvSpPr/>
                <p:nvPr/>
              </p:nvSpPr>
              <p:spPr>
                <a:xfrm>
                  <a:off x="6679062" y="5693824"/>
                  <a:ext cx="91006" cy="124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1F1C5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1145;p72">
                  <a:extLst>
                    <a:ext uri="{FF2B5EF4-FFF2-40B4-BE49-F238E27FC236}">
                      <a16:creationId xmlns:a16="http://schemas.microsoft.com/office/drawing/2014/main" id="{93A465AD-8339-4099-80D3-85F0F0A0CA3C}"/>
                    </a:ext>
                  </a:extLst>
                </p:cNvPr>
                <p:cNvSpPr/>
                <p:nvPr/>
              </p:nvSpPr>
              <p:spPr>
                <a:xfrm>
                  <a:off x="6679062" y="3940194"/>
                  <a:ext cx="91006" cy="125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78" extrusionOk="0">
                      <a:moveTo>
                        <a:pt x="489" y="0"/>
                      </a:moveTo>
                      <a:cubicBezTo>
                        <a:pt x="234" y="0"/>
                        <a:pt x="1" y="207"/>
                        <a:pt x="1" y="514"/>
                      </a:cubicBezTo>
                      <a:lnTo>
                        <a:pt x="1" y="5284"/>
                      </a:lnTo>
                      <a:cubicBezTo>
                        <a:pt x="1" y="5574"/>
                        <a:pt x="229" y="5777"/>
                        <a:pt x="482" y="5777"/>
                      </a:cubicBezTo>
                      <a:cubicBezTo>
                        <a:pt x="577" y="5777"/>
                        <a:pt x="676" y="5748"/>
                        <a:pt x="768" y="5684"/>
                      </a:cubicBezTo>
                      <a:lnTo>
                        <a:pt x="4003" y="3382"/>
                      </a:lnTo>
                      <a:cubicBezTo>
                        <a:pt x="4304" y="3182"/>
                        <a:pt x="4304" y="2782"/>
                        <a:pt x="4037" y="2582"/>
                      </a:cubicBezTo>
                      <a:lnTo>
                        <a:pt x="801" y="113"/>
                      </a:lnTo>
                      <a:cubicBezTo>
                        <a:pt x="704" y="35"/>
                        <a:pt x="595" y="0"/>
                        <a:pt x="4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1F1C5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11147;p72">
                  <a:extLst>
                    <a:ext uri="{FF2B5EF4-FFF2-40B4-BE49-F238E27FC236}">
                      <a16:creationId xmlns:a16="http://schemas.microsoft.com/office/drawing/2014/main" id="{6591C879-B09F-45B3-9A0C-28892D730009}"/>
                    </a:ext>
                  </a:extLst>
                </p:cNvPr>
                <p:cNvSpPr/>
                <p:nvPr/>
              </p:nvSpPr>
              <p:spPr>
                <a:xfrm>
                  <a:off x="7032337" y="5583444"/>
                  <a:ext cx="336305" cy="345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9" name="Google Shape;11149;p72">
                  <a:extLst>
                    <a:ext uri="{FF2B5EF4-FFF2-40B4-BE49-F238E27FC236}">
                      <a16:creationId xmlns:a16="http://schemas.microsoft.com/office/drawing/2014/main" id="{A2EBCD29-1255-4D9F-ABB3-6F49F2C378F7}"/>
                    </a:ext>
                  </a:extLst>
                </p:cNvPr>
                <p:cNvGrpSpPr/>
                <p:nvPr/>
              </p:nvGrpSpPr>
              <p:grpSpPr>
                <a:xfrm>
                  <a:off x="7629901" y="5253165"/>
                  <a:ext cx="597329" cy="1006082"/>
                  <a:chOff x="1507666" y="2176104"/>
                  <a:chExt cx="166395" cy="273149"/>
                </a:xfrm>
              </p:grpSpPr>
              <p:sp>
                <p:nvSpPr>
                  <p:cNvPr id="72" name="Google Shape;11150;p72">
                    <a:extLst>
                      <a:ext uri="{FF2B5EF4-FFF2-40B4-BE49-F238E27FC236}">
                        <a16:creationId xmlns:a16="http://schemas.microsoft.com/office/drawing/2014/main" id="{7E5A8F15-EC5F-43C3-82AA-AC384EF681D7}"/>
                      </a:ext>
                    </a:extLst>
                  </p:cNvPr>
                  <p:cNvSpPr/>
                  <p:nvPr/>
                </p:nvSpPr>
                <p:spPr>
                  <a:xfrm>
                    <a:off x="1512966" y="2312791"/>
                    <a:ext cx="75451" cy="66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11151;p72">
                    <a:extLst>
                      <a:ext uri="{FF2B5EF4-FFF2-40B4-BE49-F238E27FC236}">
                        <a16:creationId xmlns:a16="http://schemas.microsoft.com/office/drawing/2014/main" id="{AE82679B-DF56-43EB-833A-1DC71978AFB1}"/>
                      </a:ext>
                    </a:extLst>
                  </p:cNvPr>
                  <p:cNvSpPr/>
                  <p:nvPr/>
                </p:nvSpPr>
                <p:spPr>
                  <a:xfrm>
                    <a:off x="1588205" y="2193153"/>
                    <a:ext cx="72901" cy="54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11152;p72">
                    <a:extLst>
                      <a:ext uri="{FF2B5EF4-FFF2-40B4-BE49-F238E27FC236}">
                        <a16:creationId xmlns:a16="http://schemas.microsoft.com/office/drawing/2014/main" id="{A1D3472C-4F14-4018-A053-77E22AD4B388}"/>
                      </a:ext>
                    </a:extLst>
                  </p:cNvPr>
                  <p:cNvSpPr/>
                  <p:nvPr/>
                </p:nvSpPr>
                <p:spPr>
                  <a:xfrm>
                    <a:off x="1588205" y="2378202"/>
                    <a:ext cx="72901" cy="54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5" fill="none" extrusionOk="0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11153;p72">
                    <a:extLst>
                      <a:ext uri="{FF2B5EF4-FFF2-40B4-BE49-F238E27FC236}">
                        <a16:creationId xmlns:a16="http://schemas.microsoft.com/office/drawing/2014/main" id="{9AA13277-8C9C-4DC8-9AD6-D0EA71C3E8FC}"/>
                      </a:ext>
                    </a:extLst>
                  </p:cNvPr>
                  <p:cNvSpPr/>
                  <p:nvPr/>
                </p:nvSpPr>
                <p:spPr>
                  <a:xfrm>
                    <a:off x="1512966" y="2246980"/>
                    <a:ext cx="75451" cy="65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75" fill="none" extrusionOk="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11154;p72">
                    <a:extLst>
                      <a:ext uri="{FF2B5EF4-FFF2-40B4-BE49-F238E27FC236}">
                        <a16:creationId xmlns:a16="http://schemas.microsoft.com/office/drawing/2014/main" id="{1307A05D-1ECB-472E-9717-FF0537B8207A}"/>
                      </a:ext>
                    </a:extLst>
                  </p:cNvPr>
                  <p:cNvSpPr/>
                  <p:nvPr/>
                </p:nvSpPr>
                <p:spPr>
                  <a:xfrm>
                    <a:off x="1507666" y="2294782"/>
                    <a:ext cx="37926" cy="3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082" extrusionOk="0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11155;p72">
                    <a:extLst>
                      <a:ext uri="{FF2B5EF4-FFF2-40B4-BE49-F238E27FC236}">
                        <a16:creationId xmlns:a16="http://schemas.microsoft.com/office/drawing/2014/main" id="{CAA3692A-74BE-42BD-B670-DE270F9BB63B}"/>
                      </a:ext>
                    </a:extLst>
                  </p:cNvPr>
                  <p:cNvSpPr/>
                  <p:nvPr/>
                </p:nvSpPr>
                <p:spPr>
                  <a:xfrm>
                    <a:off x="1648710" y="2415180"/>
                    <a:ext cx="25351" cy="34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11156;p72">
                    <a:extLst>
                      <a:ext uri="{FF2B5EF4-FFF2-40B4-BE49-F238E27FC236}">
                        <a16:creationId xmlns:a16="http://schemas.microsoft.com/office/drawing/2014/main" id="{667CEF7F-DBEB-4A98-A85E-7608EBB4D29C}"/>
                      </a:ext>
                    </a:extLst>
                  </p:cNvPr>
                  <p:cNvSpPr/>
                  <p:nvPr/>
                </p:nvSpPr>
                <p:spPr>
                  <a:xfrm>
                    <a:off x="1648710" y="2176104"/>
                    <a:ext cx="25351" cy="341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0" name="Google Shape;11157;p72">
                  <a:extLst>
                    <a:ext uri="{FF2B5EF4-FFF2-40B4-BE49-F238E27FC236}">
                      <a16:creationId xmlns:a16="http://schemas.microsoft.com/office/drawing/2014/main" id="{7CC1EF51-DA8B-4DBD-BCC9-E4C97C707376}"/>
                    </a:ext>
                  </a:extLst>
                </p:cNvPr>
                <p:cNvSpPr/>
                <p:nvPr/>
              </p:nvSpPr>
              <p:spPr>
                <a:xfrm>
                  <a:off x="8347722" y="6062063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" name="Google Shape;11158;p72">
                  <a:extLst>
                    <a:ext uri="{FF2B5EF4-FFF2-40B4-BE49-F238E27FC236}">
                      <a16:creationId xmlns:a16="http://schemas.microsoft.com/office/drawing/2014/main" id="{9E54BD3F-942E-434A-BDA5-A0E8638C44E9}"/>
                    </a:ext>
                  </a:extLst>
                </p:cNvPr>
                <p:cNvSpPr/>
                <p:nvPr/>
              </p:nvSpPr>
              <p:spPr>
                <a:xfrm>
                  <a:off x="8347722" y="5187102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" name="Google Shape;11160;p72">
                  <a:extLst>
                    <a:ext uri="{FF2B5EF4-FFF2-40B4-BE49-F238E27FC236}">
                      <a16:creationId xmlns:a16="http://schemas.microsoft.com/office/drawing/2014/main" id="{2405A4FC-223A-40DC-9AF4-6B9FCA83B279}"/>
                    </a:ext>
                  </a:extLst>
                </p:cNvPr>
                <p:cNvSpPr/>
                <p:nvPr/>
              </p:nvSpPr>
              <p:spPr>
                <a:xfrm>
                  <a:off x="7032337" y="3830021"/>
                  <a:ext cx="336305" cy="345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49" name="Google Shape;11162;p72">
                  <a:extLst>
                    <a:ext uri="{FF2B5EF4-FFF2-40B4-BE49-F238E27FC236}">
                      <a16:creationId xmlns:a16="http://schemas.microsoft.com/office/drawing/2014/main" id="{5381851A-1E52-4165-98E4-06A56CD75BB6}"/>
                    </a:ext>
                  </a:extLst>
                </p:cNvPr>
                <p:cNvGrpSpPr/>
                <p:nvPr/>
              </p:nvGrpSpPr>
              <p:grpSpPr>
                <a:xfrm>
                  <a:off x="7629901" y="3499988"/>
                  <a:ext cx="597329" cy="1005474"/>
                  <a:chOff x="1507666" y="1700120"/>
                  <a:chExt cx="166395" cy="272984"/>
                </a:xfrm>
              </p:grpSpPr>
              <p:sp>
                <p:nvSpPr>
                  <p:cNvPr id="52" name="Google Shape;11163;p72">
                    <a:extLst>
                      <a:ext uri="{FF2B5EF4-FFF2-40B4-BE49-F238E27FC236}">
                        <a16:creationId xmlns:a16="http://schemas.microsoft.com/office/drawing/2014/main" id="{4267800D-AC8C-4DCE-8C75-9A2D1B5E17A0}"/>
                      </a:ext>
                    </a:extLst>
                  </p:cNvPr>
                  <p:cNvSpPr/>
                  <p:nvPr/>
                </p:nvSpPr>
                <p:spPr>
                  <a:xfrm>
                    <a:off x="1512966" y="1836607"/>
                    <a:ext cx="75451" cy="66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11164;p72">
                    <a:extLst>
                      <a:ext uri="{FF2B5EF4-FFF2-40B4-BE49-F238E27FC236}">
                        <a16:creationId xmlns:a16="http://schemas.microsoft.com/office/drawing/2014/main" id="{1CDC8D75-0807-4BE7-9364-672C70927178}"/>
                      </a:ext>
                    </a:extLst>
                  </p:cNvPr>
                  <p:cNvSpPr/>
                  <p:nvPr/>
                </p:nvSpPr>
                <p:spPr>
                  <a:xfrm>
                    <a:off x="1588205" y="1716969"/>
                    <a:ext cx="72901" cy="54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208" fill="none" extrusionOk="0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11165;p72">
                    <a:extLst>
                      <a:ext uri="{FF2B5EF4-FFF2-40B4-BE49-F238E27FC236}">
                        <a16:creationId xmlns:a16="http://schemas.microsoft.com/office/drawing/2014/main" id="{B0460743-AB30-4E92-A76F-CBE6B97A06F6}"/>
                      </a:ext>
                    </a:extLst>
                  </p:cNvPr>
                  <p:cNvSpPr/>
                  <p:nvPr/>
                </p:nvSpPr>
                <p:spPr>
                  <a:xfrm>
                    <a:off x="1588205" y="1902024"/>
                    <a:ext cx="72901" cy="54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11166;p72">
                    <a:extLst>
                      <a:ext uri="{FF2B5EF4-FFF2-40B4-BE49-F238E27FC236}">
                        <a16:creationId xmlns:a16="http://schemas.microsoft.com/office/drawing/2014/main" id="{29E27766-47AB-4CF0-A8D3-8634BBF09652}"/>
                      </a:ext>
                    </a:extLst>
                  </p:cNvPr>
                  <p:cNvSpPr/>
                  <p:nvPr/>
                </p:nvSpPr>
                <p:spPr>
                  <a:xfrm>
                    <a:off x="1512966" y="1770990"/>
                    <a:ext cx="75451" cy="65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43" fill="none" extrusionOk="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rgbClr val="1F1C5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11167;p72">
                    <a:extLst>
                      <a:ext uri="{FF2B5EF4-FFF2-40B4-BE49-F238E27FC236}">
                        <a16:creationId xmlns:a16="http://schemas.microsoft.com/office/drawing/2014/main" id="{6D0C77F8-3E2A-4358-A6EF-E7B8C0C1ABB8}"/>
                      </a:ext>
                    </a:extLst>
                  </p:cNvPr>
                  <p:cNvSpPr/>
                  <p:nvPr/>
                </p:nvSpPr>
                <p:spPr>
                  <a:xfrm>
                    <a:off x="1507666" y="1818598"/>
                    <a:ext cx="37926" cy="360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11168;p72">
                    <a:extLst>
                      <a:ext uri="{FF2B5EF4-FFF2-40B4-BE49-F238E27FC236}">
                        <a16:creationId xmlns:a16="http://schemas.microsoft.com/office/drawing/2014/main" id="{2E41CAD7-F42F-427F-8EA9-EFAEF3F374BB}"/>
                      </a:ext>
                    </a:extLst>
                  </p:cNvPr>
                  <p:cNvSpPr/>
                  <p:nvPr/>
                </p:nvSpPr>
                <p:spPr>
                  <a:xfrm>
                    <a:off x="1648710" y="1939072"/>
                    <a:ext cx="25351" cy="34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11169;p72">
                    <a:extLst>
                      <a:ext uri="{FF2B5EF4-FFF2-40B4-BE49-F238E27FC236}">
                        <a16:creationId xmlns:a16="http://schemas.microsoft.com/office/drawing/2014/main" id="{80D26330-A2BC-4BB7-B020-623226326A08}"/>
                      </a:ext>
                    </a:extLst>
                  </p:cNvPr>
                  <p:cNvSpPr/>
                  <p:nvPr/>
                </p:nvSpPr>
                <p:spPr>
                  <a:xfrm>
                    <a:off x="1648710" y="1700120"/>
                    <a:ext cx="25351" cy="33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1F1C5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0" name="Google Shape;11170;p72">
                  <a:extLst>
                    <a:ext uri="{FF2B5EF4-FFF2-40B4-BE49-F238E27FC236}">
                      <a16:creationId xmlns:a16="http://schemas.microsoft.com/office/drawing/2014/main" id="{FA095750-2505-4A5F-A122-721147797AE5}"/>
                    </a:ext>
                  </a:extLst>
                </p:cNvPr>
                <p:cNvSpPr/>
                <p:nvPr/>
              </p:nvSpPr>
              <p:spPr>
                <a:xfrm>
                  <a:off x="8347722" y="4305925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" name="Google Shape;11171;p72">
                  <a:extLst>
                    <a:ext uri="{FF2B5EF4-FFF2-40B4-BE49-F238E27FC236}">
                      <a16:creationId xmlns:a16="http://schemas.microsoft.com/office/drawing/2014/main" id="{444C7DC4-AC87-432A-80F8-039156814277}"/>
                    </a:ext>
                  </a:extLst>
                </p:cNvPr>
                <p:cNvSpPr/>
                <p:nvPr/>
              </p:nvSpPr>
              <p:spPr>
                <a:xfrm>
                  <a:off x="8347722" y="3430964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1140;p72">
                  <a:extLst>
                    <a:ext uri="{FF2B5EF4-FFF2-40B4-BE49-F238E27FC236}">
                      <a16:creationId xmlns:a16="http://schemas.microsoft.com/office/drawing/2014/main" id="{9B0EC6F2-914C-4A46-9CDA-0F40AA3821CF}"/>
                    </a:ext>
                  </a:extLst>
                </p:cNvPr>
                <p:cNvSpPr/>
                <p:nvPr/>
              </p:nvSpPr>
              <p:spPr>
                <a:xfrm rot="10800000">
                  <a:off x="10439990" y="4661577"/>
                  <a:ext cx="424615" cy="436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11141;p72">
                  <a:extLst>
                    <a:ext uri="{FF2B5EF4-FFF2-40B4-BE49-F238E27FC236}">
                      <a16:creationId xmlns:a16="http://schemas.microsoft.com/office/drawing/2014/main" id="{B1C61BFB-D03E-45D6-87A8-D13ECB303550}"/>
                    </a:ext>
                  </a:extLst>
                </p:cNvPr>
                <p:cNvSpPr/>
                <p:nvPr/>
              </p:nvSpPr>
              <p:spPr>
                <a:xfrm rot="10800000">
                  <a:off x="8838517" y="4390063"/>
                  <a:ext cx="1127514" cy="48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" name="Google Shape;11143;p72">
                  <a:extLst>
                    <a:ext uri="{FF2B5EF4-FFF2-40B4-BE49-F238E27FC236}">
                      <a16:creationId xmlns:a16="http://schemas.microsoft.com/office/drawing/2014/main" id="{36356D09-D4D7-4ABE-98C5-E02BF803508E}"/>
                    </a:ext>
                  </a:extLst>
                </p:cNvPr>
                <p:cNvSpPr/>
                <p:nvPr/>
              </p:nvSpPr>
              <p:spPr>
                <a:xfrm rot="10800000">
                  <a:off x="10196080" y="4817891"/>
                  <a:ext cx="129083" cy="13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5" h="6105" extrusionOk="0">
                      <a:moveTo>
                        <a:pt x="3069" y="0"/>
                      </a:moveTo>
                      <a:cubicBezTo>
                        <a:pt x="1368" y="0"/>
                        <a:pt x="0" y="1368"/>
                        <a:pt x="0" y="3036"/>
                      </a:cubicBezTo>
                      <a:cubicBezTo>
                        <a:pt x="0" y="4737"/>
                        <a:pt x="1368" y="6105"/>
                        <a:pt x="3069" y="6105"/>
                      </a:cubicBezTo>
                      <a:cubicBezTo>
                        <a:pt x="4737" y="6105"/>
                        <a:pt x="6105" y="4737"/>
                        <a:pt x="6105" y="3036"/>
                      </a:cubicBezTo>
                      <a:cubicBezTo>
                        <a:pt x="6105" y="1368"/>
                        <a:pt x="4737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1F1C5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" name="Google Shape;11144;p72">
                  <a:extLst>
                    <a:ext uri="{FF2B5EF4-FFF2-40B4-BE49-F238E27FC236}">
                      <a16:creationId xmlns:a16="http://schemas.microsoft.com/office/drawing/2014/main" id="{5FECB801-7EA3-4F17-A7FD-0D13C34DCA2D}"/>
                    </a:ext>
                  </a:extLst>
                </p:cNvPr>
                <p:cNvSpPr/>
                <p:nvPr/>
              </p:nvSpPr>
              <p:spPr>
                <a:xfrm>
                  <a:off x="10080858" y="4816142"/>
                  <a:ext cx="91006" cy="124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757" extrusionOk="0">
                      <a:moveTo>
                        <a:pt x="509" y="0"/>
                      </a:moveTo>
                      <a:cubicBezTo>
                        <a:pt x="247" y="0"/>
                        <a:pt x="1" y="203"/>
                        <a:pt x="1" y="493"/>
                      </a:cubicBezTo>
                      <a:lnTo>
                        <a:pt x="1" y="5263"/>
                      </a:lnTo>
                      <a:cubicBezTo>
                        <a:pt x="1" y="5554"/>
                        <a:pt x="229" y="5757"/>
                        <a:pt x="482" y="5757"/>
                      </a:cubicBezTo>
                      <a:cubicBezTo>
                        <a:pt x="577" y="5757"/>
                        <a:pt x="676" y="5728"/>
                        <a:pt x="768" y="5664"/>
                      </a:cubicBezTo>
                      <a:lnTo>
                        <a:pt x="4003" y="3395"/>
                      </a:lnTo>
                      <a:cubicBezTo>
                        <a:pt x="4304" y="3195"/>
                        <a:pt x="4304" y="2795"/>
                        <a:pt x="4037" y="2595"/>
                      </a:cubicBezTo>
                      <a:lnTo>
                        <a:pt x="801" y="93"/>
                      </a:lnTo>
                      <a:cubicBezTo>
                        <a:pt x="710" y="29"/>
                        <a:pt x="608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1F1C5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" name="Google Shape;11157;p72">
                  <a:extLst>
                    <a:ext uri="{FF2B5EF4-FFF2-40B4-BE49-F238E27FC236}">
                      <a16:creationId xmlns:a16="http://schemas.microsoft.com/office/drawing/2014/main" id="{2B82823F-AB6B-4389-A688-AB1357A59803}"/>
                    </a:ext>
                  </a:extLst>
                </p:cNvPr>
                <p:cNvSpPr/>
                <p:nvPr/>
              </p:nvSpPr>
              <p:spPr>
                <a:xfrm rot="10800000">
                  <a:off x="8351236" y="3429000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1158;p72">
                  <a:extLst>
                    <a:ext uri="{FF2B5EF4-FFF2-40B4-BE49-F238E27FC236}">
                      <a16:creationId xmlns:a16="http://schemas.microsoft.com/office/drawing/2014/main" id="{4F240553-73B1-4A1E-A7C3-E3940C5808D3}"/>
                    </a:ext>
                  </a:extLst>
                </p:cNvPr>
                <p:cNvSpPr/>
                <p:nvPr/>
              </p:nvSpPr>
              <p:spPr>
                <a:xfrm rot="10800000">
                  <a:off x="8351236" y="4303961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" name="Google Shape;11170;p72">
                  <a:extLst>
                    <a:ext uri="{FF2B5EF4-FFF2-40B4-BE49-F238E27FC236}">
                      <a16:creationId xmlns:a16="http://schemas.microsoft.com/office/drawing/2014/main" id="{44E580FD-C4C9-423A-8BAB-739EC438CF39}"/>
                    </a:ext>
                  </a:extLst>
                </p:cNvPr>
                <p:cNvSpPr/>
                <p:nvPr/>
              </p:nvSpPr>
              <p:spPr>
                <a:xfrm rot="10800000">
                  <a:off x="8351236" y="5185138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" name="Google Shape;11171;p72">
                  <a:extLst>
                    <a:ext uri="{FF2B5EF4-FFF2-40B4-BE49-F238E27FC236}">
                      <a16:creationId xmlns:a16="http://schemas.microsoft.com/office/drawing/2014/main" id="{7D472542-8442-4D5F-969D-0A488B6F5598}"/>
                    </a:ext>
                  </a:extLst>
                </p:cNvPr>
                <p:cNvSpPr/>
                <p:nvPr/>
              </p:nvSpPr>
              <p:spPr>
                <a:xfrm rot="10800000">
                  <a:off x="8351236" y="6060099"/>
                  <a:ext cx="261691" cy="268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rgbClr val="FF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6" name="Google Shape;11141;p72">
                  <a:extLst>
                    <a:ext uri="{FF2B5EF4-FFF2-40B4-BE49-F238E27FC236}">
                      <a16:creationId xmlns:a16="http://schemas.microsoft.com/office/drawing/2014/main" id="{2FE2D008-49DA-4690-9002-A67E1CC3553A}"/>
                    </a:ext>
                  </a:extLst>
                </p:cNvPr>
                <p:cNvSpPr/>
                <p:nvPr/>
              </p:nvSpPr>
              <p:spPr>
                <a:xfrm rot="10800000">
                  <a:off x="8812409" y="3562046"/>
                  <a:ext cx="1268447" cy="131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9" name="Google Shape;11142;p72">
                  <a:extLst>
                    <a:ext uri="{FF2B5EF4-FFF2-40B4-BE49-F238E27FC236}">
                      <a16:creationId xmlns:a16="http://schemas.microsoft.com/office/drawing/2014/main" id="{2F1CB4F9-2CD1-475F-97AE-8D7665A5EAD4}"/>
                    </a:ext>
                  </a:extLst>
                </p:cNvPr>
                <p:cNvSpPr/>
                <p:nvPr/>
              </p:nvSpPr>
              <p:spPr>
                <a:xfrm rot="10800000">
                  <a:off x="8690784" y="4890160"/>
                  <a:ext cx="1360097" cy="130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0"/>
                      </a:moveTo>
                      <a:cubicBezTo>
                        <a:pt x="19315" y="0"/>
                        <a:pt x="14378" y="7706"/>
                        <a:pt x="12777" y="18313"/>
                      </a:cubicBezTo>
                      <a:lnTo>
                        <a:pt x="12810" y="18113"/>
                      </a:lnTo>
                      <a:cubicBezTo>
                        <a:pt x="10542" y="32857"/>
                        <a:pt x="6372" y="40462"/>
                        <a:pt x="1" y="40462"/>
                      </a:cubicBezTo>
                      <a:lnTo>
                        <a:pt x="1" y="40462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" name="Google Shape;11141;p72">
                  <a:extLst>
                    <a:ext uri="{FF2B5EF4-FFF2-40B4-BE49-F238E27FC236}">
                      <a16:creationId xmlns:a16="http://schemas.microsoft.com/office/drawing/2014/main" id="{01C45ADB-40C8-42F1-BCA9-BE6972BCBE14}"/>
                    </a:ext>
                  </a:extLst>
                </p:cNvPr>
                <p:cNvSpPr/>
                <p:nvPr/>
              </p:nvSpPr>
              <p:spPr>
                <a:xfrm rot="1921834" flipV="1">
                  <a:off x="9003991" y="4636264"/>
                  <a:ext cx="737323" cy="94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3" h="40463" fill="none" extrusionOk="0">
                      <a:moveTo>
                        <a:pt x="25152" y="40463"/>
                      </a:moveTo>
                      <a:cubicBezTo>
                        <a:pt x="19315" y="40463"/>
                        <a:pt x="14378" y="32724"/>
                        <a:pt x="12777" y="22150"/>
                      </a:cubicBezTo>
                      <a:lnTo>
                        <a:pt x="12810" y="22350"/>
                      </a:lnTo>
                      <a:cubicBezTo>
                        <a:pt x="10542" y="7606"/>
                        <a:pt x="6372" y="1"/>
                        <a:pt x="1" y="1"/>
                      </a:cubicBezTo>
                      <a:lnTo>
                        <a:pt x="1" y="1"/>
                      </a:lnTo>
                    </a:path>
                  </a:pathLst>
                </a:custGeom>
                <a:noFill/>
                <a:ln w="19050" cap="rnd" cmpd="sng">
                  <a:solidFill>
                    <a:srgbClr val="1F1C5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85" name="Content Placeholder 3">
                <a:extLst>
                  <a:ext uri="{FF2B5EF4-FFF2-40B4-BE49-F238E27FC236}">
                    <a16:creationId xmlns:a16="http://schemas.microsoft.com/office/drawing/2014/main" id="{BD30BAC2-6F84-44FC-A5B5-802F21A1F1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8079" y="3329238"/>
                <a:ext cx="938569" cy="505366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dirty="0"/>
                  <a:t>User Interface</a:t>
                </a:r>
              </a:p>
            </p:txBody>
          </p:sp>
          <p:sp>
            <p:nvSpPr>
              <p:cNvPr id="92" name="Google Shape;11142;p72">
                <a:extLst>
                  <a:ext uri="{FF2B5EF4-FFF2-40B4-BE49-F238E27FC236}">
                    <a16:creationId xmlns:a16="http://schemas.microsoft.com/office/drawing/2014/main" id="{0A8CC674-1717-4167-B6C0-3F4E82F3671E}"/>
                  </a:ext>
                </a:extLst>
              </p:cNvPr>
              <p:cNvSpPr/>
              <p:nvPr/>
            </p:nvSpPr>
            <p:spPr>
              <a:xfrm rot="6180238">
                <a:off x="5699184" y="2066530"/>
                <a:ext cx="531836" cy="877822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Content Placeholder 3">
                <a:extLst>
                  <a:ext uri="{FF2B5EF4-FFF2-40B4-BE49-F238E27FC236}">
                    <a16:creationId xmlns:a16="http://schemas.microsoft.com/office/drawing/2014/main" id="{94D925FE-8378-428F-B351-130FB71A0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4810" y="1434602"/>
                <a:ext cx="1871213" cy="319723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Encrypted Data</a:t>
                </a:r>
              </a:p>
            </p:txBody>
          </p:sp>
          <p:sp>
            <p:nvSpPr>
              <p:cNvPr id="95" name="Content Placeholder 3">
                <a:extLst>
                  <a:ext uri="{FF2B5EF4-FFF2-40B4-BE49-F238E27FC236}">
                    <a16:creationId xmlns:a16="http://schemas.microsoft.com/office/drawing/2014/main" id="{C2DCB1CB-631A-40D2-AAE1-7BD7F4AF8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4700" y="4227631"/>
                <a:ext cx="1871213" cy="308627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Encrypted Data</a:t>
                </a:r>
              </a:p>
            </p:txBody>
          </p:sp>
          <p:sp>
            <p:nvSpPr>
              <p:cNvPr id="96" name="Content Placeholder 3">
                <a:extLst>
                  <a:ext uri="{FF2B5EF4-FFF2-40B4-BE49-F238E27FC236}">
                    <a16:creationId xmlns:a16="http://schemas.microsoft.com/office/drawing/2014/main" id="{29BC0311-604F-4D4E-A2C6-77DBE39328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9456" y="2993241"/>
                <a:ext cx="1031149" cy="302367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fontScale="85000"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Data Split up</a:t>
                </a:r>
              </a:p>
            </p:txBody>
          </p:sp>
          <p:sp>
            <p:nvSpPr>
              <p:cNvPr id="97" name="Content Placeholder 3">
                <a:extLst>
                  <a:ext uri="{FF2B5EF4-FFF2-40B4-BE49-F238E27FC236}">
                    <a16:creationId xmlns:a16="http://schemas.microsoft.com/office/drawing/2014/main" id="{6771A984-DA50-4A2F-8AB0-7DA16C5AC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7418" y="1283060"/>
                <a:ext cx="1231183" cy="279259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Server 1</a:t>
                </a:r>
              </a:p>
            </p:txBody>
          </p:sp>
          <p:sp>
            <p:nvSpPr>
              <p:cNvPr id="101" name="Content Placeholder 3">
                <a:extLst>
                  <a:ext uri="{FF2B5EF4-FFF2-40B4-BE49-F238E27FC236}">
                    <a16:creationId xmlns:a16="http://schemas.microsoft.com/office/drawing/2014/main" id="{7FEC7050-A09C-436A-A4CD-E884EFC623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7418" y="2716482"/>
                <a:ext cx="1231183" cy="279259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Server 2</a:t>
                </a:r>
              </a:p>
            </p:txBody>
          </p:sp>
          <p:sp>
            <p:nvSpPr>
              <p:cNvPr id="102" name="Content Placeholder 3">
                <a:extLst>
                  <a:ext uri="{FF2B5EF4-FFF2-40B4-BE49-F238E27FC236}">
                    <a16:creationId xmlns:a16="http://schemas.microsoft.com/office/drawing/2014/main" id="{8C57EA7A-95F7-4D0F-B120-2B735F1AC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1648" y="3740984"/>
                <a:ext cx="1231183" cy="279259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Server 3</a:t>
                </a:r>
              </a:p>
            </p:txBody>
          </p:sp>
          <p:sp>
            <p:nvSpPr>
              <p:cNvPr id="103" name="Content Placeholder 3">
                <a:extLst>
                  <a:ext uri="{FF2B5EF4-FFF2-40B4-BE49-F238E27FC236}">
                    <a16:creationId xmlns:a16="http://schemas.microsoft.com/office/drawing/2014/main" id="{52D0668F-22EA-4C79-BEC6-FAE24B08C7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0122" y="4520339"/>
                <a:ext cx="1231183" cy="279259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 lnSpcReduction="10000"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Server 4</a:t>
                </a:r>
              </a:p>
            </p:txBody>
          </p:sp>
          <p:sp>
            <p:nvSpPr>
              <p:cNvPr id="104" name="Content Placeholder 3">
                <a:extLst>
                  <a:ext uri="{FF2B5EF4-FFF2-40B4-BE49-F238E27FC236}">
                    <a16:creationId xmlns:a16="http://schemas.microsoft.com/office/drawing/2014/main" id="{4BEF083D-D693-486F-B2B9-E98AB8E42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4062" y="3279551"/>
                <a:ext cx="1550991" cy="340026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Database server</a:t>
                </a:r>
              </a:p>
            </p:txBody>
          </p:sp>
          <p:sp>
            <p:nvSpPr>
              <p:cNvPr id="61" name="Google Shape;11142;p72">
                <a:extLst>
                  <a:ext uri="{FF2B5EF4-FFF2-40B4-BE49-F238E27FC236}">
                    <a16:creationId xmlns:a16="http://schemas.microsoft.com/office/drawing/2014/main" id="{2336E4A1-3C19-4330-9442-86E6B4EB0A1B}"/>
                  </a:ext>
                </a:extLst>
              </p:cNvPr>
              <p:cNvSpPr/>
              <p:nvPr/>
            </p:nvSpPr>
            <p:spPr>
              <a:xfrm rot="11431241">
                <a:off x="9758218" y="1741213"/>
                <a:ext cx="440971" cy="842119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w="19050" cap="rnd" cmpd="sng">
                <a:solidFill>
                  <a:schemeClr val="accent6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Content Placeholder 3">
                <a:extLst>
                  <a:ext uri="{FF2B5EF4-FFF2-40B4-BE49-F238E27FC236}">
                    <a16:creationId xmlns:a16="http://schemas.microsoft.com/office/drawing/2014/main" id="{8D4BA23A-975F-4B04-B2CC-C9D9191373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5298" y="1667051"/>
                <a:ext cx="1550991" cy="340026"/>
              </a:xfrm>
              <a:prstGeom prst="rect">
                <a:avLst/>
              </a:prstGeom>
            </p:spPr>
            <p:txBody>
              <a:bodyPr vert="horz" lIns="68579" tIns="34289" rIns="68579" bIns="34289" rtlCol="0">
                <a:normAutofit/>
              </a:bodyPr>
              <a:lstStyle>
                <a:lvl1pPr marL="171446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800" kern="1200" baseline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37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6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28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20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12" marR="0" indent="-171446" algn="l" defTabSz="685783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2"/>
                  </a:buBlip>
                  <a:tabLst>
                    <a:tab pos="180975" algn="l"/>
                  </a:tabLst>
                  <a:defRPr lang="en-US" sz="1100" kern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03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95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86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77" indent="-171446" algn="l" defTabSz="6857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IN" sz="1700" dirty="0"/>
                  <a:t>Data Flow</a:t>
                </a:r>
              </a:p>
            </p:txBody>
          </p:sp>
        </p:grpSp>
      </p:grpSp>
      <p:sp>
        <p:nvSpPr>
          <p:cNvPr id="112" name="Content Placeholder 3">
            <a:extLst>
              <a:ext uri="{FF2B5EF4-FFF2-40B4-BE49-F238E27FC236}">
                <a16:creationId xmlns:a16="http://schemas.microsoft.com/office/drawing/2014/main" id="{3571B96C-8BC6-4F18-8F77-5FDDCCEF970C}"/>
              </a:ext>
            </a:extLst>
          </p:cNvPr>
          <p:cNvSpPr txBox="1">
            <a:spLocks/>
          </p:cNvSpPr>
          <p:nvPr/>
        </p:nvSpPr>
        <p:spPr>
          <a:xfrm>
            <a:off x="6987489" y="852622"/>
            <a:ext cx="4853057" cy="5772112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0" i="0" dirty="0">
                <a:effectLst/>
              </a:rPr>
              <a:t>When an acto</a:t>
            </a:r>
            <a:r>
              <a:rPr lang="en-US" sz="1400" dirty="0"/>
              <a:t>r / user submits their credentials, the data getting encrypted by cryptography fernet Technique.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During the time of encryption, the plain text is converted into ciphertext so that it can be encrypted.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Instance the Fernet class with the encryption key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accent1"/>
                </a:solidFill>
              </a:rPr>
              <a:t>Symmetric- key </a:t>
            </a:r>
            <a:r>
              <a:rPr lang="en-US" sz="1400" dirty="0"/>
              <a:t>and</a:t>
            </a:r>
            <a:r>
              <a:rPr lang="en-US" sz="1400" dirty="0">
                <a:solidFill>
                  <a:schemeClr val="accent1"/>
                </a:solidFill>
              </a:rPr>
              <a:t> Asymmetric key </a:t>
            </a:r>
            <a:r>
              <a:rPr lang="en-US" sz="1400" dirty="0"/>
              <a:t>is used for the encryption and decryption in python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Then it can be decrypted with Fernet class instance and it should be instanced with the same key used for encryption.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Here, Public key is not used for decryption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Then the data is gets split into servers and stored in a Database.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This actually ignores the intruder over the network layer and parses the data.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Which means the data gets secured and stored in Database.</a:t>
            </a:r>
          </a:p>
        </p:txBody>
      </p:sp>
    </p:spTree>
    <p:extLst>
      <p:ext uri="{BB962C8B-B14F-4D97-AF65-F5344CB8AC3E}">
        <p14:creationId xmlns:p14="http://schemas.microsoft.com/office/powerpoint/2010/main" val="69567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Assumption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6424F35-2BE4-4A56-AFB1-0BCB635E6F5C}"/>
              </a:ext>
            </a:extLst>
          </p:cNvPr>
          <p:cNvGrpSpPr/>
          <p:nvPr/>
        </p:nvGrpSpPr>
        <p:grpSpPr>
          <a:xfrm>
            <a:off x="1278293" y="1735503"/>
            <a:ext cx="10356980" cy="3606135"/>
            <a:chOff x="833610" y="1707193"/>
            <a:chExt cx="8002968" cy="2522499"/>
          </a:xfrm>
        </p:grpSpPr>
        <p:grpSp>
          <p:nvGrpSpPr>
            <p:cNvPr id="45" name="그룹 6">
              <a:extLst>
                <a:ext uri="{FF2B5EF4-FFF2-40B4-BE49-F238E27FC236}">
                  <a16:creationId xmlns:a16="http://schemas.microsoft.com/office/drawing/2014/main" id="{6A6F51DA-413D-40B9-887E-4E0C00E576B3}"/>
                </a:ext>
              </a:extLst>
            </p:cNvPr>
            <p:cNvGrpSpPr/>
            <p:nvPr/>
          </p:nvGrpSpPr>
          <p:grpSpPr>
            <a:xfrm>
              <a:off x="833610" y="1707193"/>
              <a:ext cx="1961771" cy="2522499"/>
              <a:chOff x="9228771" y="2192407"/>
              <a:chExt cx="1702026" cy="2188512"/>
            </a:xfrm>
          </p:grpSpPr>
          <p:sp>
            <p:nvSpPr>
              <p:cNvPr id="46" name="Regular Pentagon 34">
                <a:extLst>
                  <a:ext uri="{FF2B5EF4-FFF2-40B4-BE49-F238E27FC236}">
                    <a16:creationId xmlns:a16="http://schemas.microsoft.com/office/drawing/2014/main" id="{757EF154-75D4-4F94-9F9F-489364A311BD}"/>
                  </a:ext>
                </a:extLst>
              </p:cNvPr>
              <p:cNvSpPr/>
              <p:nvPr/>
            </p:nvSpPr>
            <p:spPr>
              <a:xfrm>
                <a:off x="9696002" y="2192407"/>
                <a:ext cx="1234795" cy="1175995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556CD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47" name="Regular Pentagon 34">
                <a:extLst>
                  <a:ext uri="{FF2B5EF4-FFF2-40B4-BE49-F238E27FC236}">
                    <a16:creationId xmlns:a16="http://schemas.microsoft.com/office/drawing/2014/main" id="{5F53EC1E-53E7-46FA-AFC1-B65D18719536}"/>
                  </a:ext>
                </a:extLst>
              </p:cNvPr>
              <p:cNvSpPr/>
              <p:nvPr/>
            </p:nvSpPr>
            <p:spPr>
              <a:xfrm>
                <a:off x="9696002" y="2434342"/>
                <a:ext cx="980763" cy="93406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556C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48" name="Straight Arrow Connector 46">
                <a:extLst>
                  <a:ext uri="{FF2B5EF4-FFF2-40B4-BE49-F238E27FC236}">
                    <a16:creationId xmlns:a16="http://schemas.microsoft.com/office/drawing/2014/main" id="{3F60D98A-C2D5-4ED8-86F3-A86AB6908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9622" y="3361959"/>
                <a:ext cx="8770" cy="101896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0556CD"/>
                </a:solidFill>
                <a:prstDash val="solid"/>
                <a:miter lim="800000"/>
                <a:tailEnd type="oval" w="lg" len="lg"/>
              </a:ln>
              <a:effectLst/>
            </p:spPr>
          </p:cxnSp>
          <p:sp>
            <p:nvSpPr>
              <p:cNvPr id="49" name="Regular Pentagon 33">
                <a:extLst>
                  <a:ext uri="{FF2B5EF4-FFF2-40B4-BE49-F238E27FC236}">
                    <a16:creationId xmlns:a16="http://schemas.microsoft.com/office/drawing/2014/main" id="{47A449D1-85CD-4416-B9B4-C5D1FE526498}"/>
                  </a:ext>
                </a:extLst>
              </p:cNvPr>
              <p:cNvSpPr/>
              <p:nvPr/>
            </p:nvSpPr>
            <p:spPr>
              <a:xfrm>
                <a:off x="9228771" y="2960699"/>
                <a:ext cx="443815" cy="42268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rgbClr val="0556CD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grpSp>
          <p:nvGrpSpPr>
            <p:cNvPr id="50" name="그룹 6">
              <a:extLst>
                <a:ext uri="{FF2B5EF4-FFF2-40B4-BE49-F238E27FC236}">
                  <a16:creationId xmlns:a16="http://schemas.microsoft.com/office/drawing/2014/main" id="{9C9972CF-407E-4E9B-B961-061B322728CB}"/>
                </a:ext>
              </a:extLst>
            </p:cNvPr>
            <p:cNvGrpSpPr/>
            <p:nvPr/>
          </p:nvGrpSpPr>
          <p:grpSpPr>
            <a:xfrm>
              <a:off x="3408755" y="1707193"/>
              <a:ext cx="1961771" cy="2522499"/>
              <a:chOff x="9228771" y="2192407"/>
              <a:chExt cx="1702026" cy="2188512"/>
            </a:xfrm>
          </p:grpSpPr>
          <p:sp>
            <p:nvSpPr>
              <p:cNvPr id="51" name="Regular Pentagon 34">
                <a:extLst>
                  <a:ext uri="{FF2B5EF4-FFF2-40B4-BE49-F238E27FC236}">
                    <a16:creationId xmlns:a16="http://schemas.microsoft.com/office/drawing/2014/main" id="{DFDD3DB2-C0DE-49A6-B998-6C761DA82027}"/>
                  </a:ext>
                </a:extLst>
              </p:cNvPr>
              <p:cNvSpPr/>
              <p:nvPr/>
            </p:nvSpPr>
            <p:spPr>
              <a:xfrm>
                <a:off x="9696002" y="2192407"/>
                <a:ext cx="1234795" cy="1175995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58EFF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52" name="Regular Pentagon 34">
                <a:extLst>
                  <a:ext uri="{FF2B5EF4-FFF2-40B4-BE49-F238E27FC236}">
                    <a16:creationId xmlns:a16="http://schemas.microsoft.com/office/drawing/2014/main" id="{8B9E894A-9A01-49D0-8264-471E8651B7F4}"/>
                  </a:ext>
                </a:extLst>
              </p:cNvPr>
              <p:cNvSpPr/>
              <p:nvPr/>
            </p:nvSpPr>
            <p:spPr>
              <a:xfrm>
                <a:off x="9696002" y="2434342"/>
                <a:ext cx="980763" cy="93406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058E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53" name="Straight Arrow Connector 46">
                <a:extLst>
                  <a:ext uri="{FF2B5EF4-FFF2-40B4-BE49-F238E27FC236}">
                    <a16:creationId xmlns:a16="http://schemas.microsoft.com/office/drawing/2014/main" id="{C3020785-AEAF-4619-892B-FD9C3EEC5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9622" y="3361959"/>
                <a:ext cx="8770" cy="101896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058EFF"/>
                </a:solidFill>
                <a:prstDash val="solid"/>
                <a:miter lim="800000"/>
                <a:tailEnd type="oval" w="lg" len="lg"/>
              </a:ln>
              <a:effectLst/>
            </p:spPr>
          </p:cxnSp>
          <p:sp>
            <p:nvSpPr>
              <p:cNvPr id="54" name="Regular Pentagon 33">
                <a:extLst>
                  <a:ext uri="{FF2B5EF4-FFF2-40B4-BE49-F238E27FC236}">
                    <a16:creationId xmlns:a16="http://schemas.microsoft.com/office/drawing/2014/main" id="{7A754FC6-66E0-456E-9C09-B03F49F5BAE7}"/>
                  </a:ext>
                </a:extLst>
              </p:cNvPr>
              <p:cNvSpPr/>
              <p:nvPr/>
            </p:nvSpPr>
            <p:spPr>
              <a:xfrm>
                <a:off x="9228771" y="2960699"/>
                <a:ext cx="443815" cy="42268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rgbClr val="058EFF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grpSp>
          <p:nvGrpSpPr>
            <p:cNvPr id="55" name="그룹 6">
              <a:extLst>
                <a:ext uri="{FF2B5EF4-FFF2-40B4-BE49-F238E27FC236}">
                  <a16:creationId xmlns:a16="http://schemas.microsoft.com/office/drawing/2014/main" id="{D839EAE7-F62B-432A-B955-22BDFE8653A9}"/>
                </a:ext>
              </a:extLst>
            </p:cNvPr>
            <p:cNvGrpSpPr/>
            <p:nvPr/>
          </p:nvGrpSpPr>
          <p:grpSpPr>
            <a:xfrm>
              <a:off x="5983900" y="1707193"/>
              <a:ext cx="1961771" cy="2522499"/>
              <a:chOff x="9228771" y="2192407"/>
              <a:chExt cx="1702026" cy="2188512"/>
            </a:xfrm>
          </p:grpSpPr>
          <p:sp>
            <p:nvSpPr>
              <p:cNvPr id="56" name="Regular Pentagon 34">
                <a:extLst>
                  <a:ext uri="{FF2B5EF4-FFF2-40B4-BE49-F238E27FC236}">
                    <a16:creationId xmlns:a16="http://schemas.microsoft.com/office/drawing/2014/main" id="{90C26386-8F9C-4CC1-82F2-5730CD7D7EB0}"/>
                  </a:ext>
                </a:extLst>
              </p:cNvPr>
              <p:cNvSpPr/>
              <p:nvPr/>
            </p:nvSpPr>
            <p:spPr>
              <a:xfrm>
                <a:off x="9696002" y="2192407"/>
                <a:ext cx="1234795" cy="1175995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FFCC29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sp>
            <p:nvSpPr>
              <p:cNvPr id="57" name="Regular Pentagon 34">
                <a:extLst>
                  <a:ext uri="{FF2B5EF4-FFF2-40B4-BE49-F238E27FC236}">
                    <a16:creationId xmlns:a16="http://schemas.microsoft.com/office/drawing/2014/main" id="{51E2FADD-D2BE-4480-B497-02D57B3F850D}"/>
                  </a:ext>
                </a:extLst>
              </p:cNvPr>
              <p:cNvSpPr/>
              <p:nvPr/>
            </p:nvSpPr>
            <p:spPr>
              <a:xfrm>
                <a:off x="9696002" y="2434342"/>
                <a:ext cx="980763" cy="93406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FFCC2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58" name="Straight Arrow Connector 46">
                <a:extLst>
                  <a:ext uri="{FF2B5EF4-FFF2-40B4-BE49-F238E27FC236}">
                    <a16:creationId xmlns:a16="http://schemas.microsoft.com/office/drawing/2014/main" id="{F41BD044-814F-458D-B3F0-FE5A3C0F4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9622" y="3361959"/>
                <a:ext cx="8770" cy="1018960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FFCC29"/>
                </a:solidFill>
                <a:prstDash val="solid"/>
                <a:miter lim="800000"/>
                <a:tailEnd type="oval" w="lg" len="lg"/>
              </a:ln>
              <a:effectLst/>
            </p:spPr>
          </p:cxnSp>
          <p:sp>
            <p:nvSpPr>
              <p:cNvPr id="59" name="Regular Pentagon 33">
                <a:extLst>
                  <a:ext uri="{FF2B5EF4-FFF2-40B4-BE49-F238E27FC236}">
                    <a16:creationId xmlns:a16="http://schemas.microsoft.com/office/drawing/2014/main" id="{833103D5-EF79-44F2-8178-A15E9249B0B3}"/>
                  </a:ext>
                </a:extLst>
              </p:cNvPr>
              <p:cNvSpPr/>
              <p:nvPr/>
            </p:nvSpPr>
            <p:spPr>
              <a:xfrm>
                <a:off x="9228771" y="2960699"/>
                <a:ext cx="443815" cy="42268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rgbClr val="FFCC29">
                  <a:alpha val="7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13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451F9E-64A4-4FC1-AE59-DBE631A845D0}"/>
                </a:ext>
              </a:extLst>
            </p:cNvPr>
            <p:cNvGrpSpPr/>
            <p:nvPr/>
          </p:nvGrpSpPr>
          <p:grpSpPr>
            <a:xfrm>
              <a:off x="4326176" y="3262065"/>
              <a:ext cx="1962041" cy="918208"/>
              <a:chOff x="2551705" y="4283314"/>
              <a:chExt cx="1509655" cy="1224278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2EECDA-A377-4C95-B07D-A419CD90349E}"/>
                  </a:ext>
                </a:extLst>
              </p:cNvPr>
              <p:cNvSpPr txBox="1"/>
              <p:nvPr/>
            </p:nvSpPr>
            <p:spPr>
              <a:xfrm>
                <a:off x="2551705" y="4560313"/>
                <a:ext cx="1509655" cy="947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marR="0" lvl="0" indent="-171450" algn="just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rPr>
                  <a:t>The Risk of personal confidential data will be highly secured using encryption techniques </a:t>
                </a:r>
                <a:r>
                  <a:rPr lang="en-US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by advancement of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rPr>
                  <a:t> </a:t>
                </a:r>
                <a:r>
                  <a:rPr lang="en-US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fernet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rPr>
                  <a:t>-Cryptography technique.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29397CA-B6CF-45C9-AC9B-99EEB14A0D6F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496823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Assumption On Encryption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DCEBB70-4035-481D-98A4-9BAD83C7AE26}"/>
                </a:ext>
              </a:extLst>
            </p:cNvPr>
            <p:cNvGrpSpPr/>
            <p:nvPr/>
          </p:nvGrpSpPr>
          <p:grpSpPr>
            <a:xfrm>
              <a:off x="1730056" y="3262066"/>
              <a:ext cx="1962041" cy="789033"/>
              <a:chOff x="2551705" y="4283314"/>
              <a:chExt cx="1670004" cy="105204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2E060D-1C18-4FAE-84D4-786A4978D846}"/>
                  </a:ext>
                </a:extLst>
              </p:cNvPr>
              <p:cNvSpPr txBox="1"/>
              <p:nvPr/>
            </p:nvSpPr>
            <p:spPr>
              <a:xfrm>
                <a:off x="2551705" y="4560312"/>
                <a:ext cx="1670004" cy="77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marR="0" lvl="0" indent="-171450" algn="just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rPr>
                  <a:t>Random Key generation occurs on every iteration of Data Access</a:t>
                </a:r>
                <a:r>
                  <a:rPr lang="en-US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.</a:t>
                </a:r>
              </a:p>
              <a:p>
                <a:pPr marL="171450" marR="0" lvl="0" indent="-171450" algn="just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rPr>
                  <a:t>Later data will get encrypted by the use of random key.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2B11909-4885-4061-88B8-1FB1E3938CE9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496823" cy="288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Assumption On </a:t>
                </a:r>
                <a:r>
                  <a:rPr lang="en-US" altLang="ko-KR" sz="105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cs typeface="Arial" pitchFamily="34" charset="0"/>
                  </a:rPr>
                  <a:t>Data encryption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A44430C-8FF7-4820-BFBF-4F6F59D4F983}"/>
                </a:ext>
              </a:extLst>
            </p:cNvPr>
            <p:cNvGrpSpPr/>
            <p:nvPr/>
          </p:nvGrpSpPr>
          <p:grpSpPr>
            <a:xfrm>
              <a:off x="6922297" y="3262066"/>
              <a:ext cx="1914281" cy="659859"/>
              <a:chOff x="2551705" y="4283314"/>
              <a:chExt cx="1716222" cy="879812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59A75E1-A6CC-455C-89A8-831A1CE54798}"/>
                  </a:ext>
                </a:extLst>
              </p:cNvPr>
              <p:cNvSpPr txBox="1"/>
              <p:nvPr/>
            </p:nvSpPr>
            <p:spPr>
              <a:xfrm>
                <a:off x="2551705" y="4560313"/>
                <a:ext cx="1716222" cy="602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marR="0" lvl="0" indent="-171450" algn="just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IN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This </a:t>
                </a:r>
                <a:r>
                  <a:rPr kumimoji="0" lang="en-IN" altLang="ko-KR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Enocoded</a:t>
                </a:r>
                <a:r>
                  <a:rPr kumimoji="0" lang="en-IN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 data splitting technique </a:t>
                </a:r>
                <a:r>
                  <a:rPr kumimoji="0" lang="en-IN" altLang="ko-KR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gonna</a:t>
                </a:r>
                <a:r>
                  <a:rPr kumimoji="0" lang="en-IN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 </a:t>
                </a:r>
                <a:r>
                  <a:rPr kumimoji="0" lang="en-IN" altLang="ko-KR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mak</a:t>
                </a:r>
                <a:r>
                  <a:rPr lang="en-IN" altLang="ko-KR" sz="1200" kern="0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cs typeface="Arial" pitchFamily="34" charset="0"/>
                  </a:rPr>
                  <a:t>e a better secure </a:t>
                </a:r>
                <a:r>
                  <a:rPr kumimoji="0" lang="en-IN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environment in future.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F8F9B0E-1D82-41D6-8B71-F388A7402617}"/>
                  </a:ext>
                </a:extLst>
              </p:cNvPr>
              <p:cNvSpPr txBox="1"/>
              <p:nvPr/>
            </p:nvSpPr>
            <p:spPr>
              <a:xfrm>
                <a:off x="2551706" y="4283314"/>
                <a:ext cx="1707159" cy="236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cs typeface="Arial" pitchFamily="34" charset="0"/>
                  </a:rPr>
                  <a:t>Assumption On </a:t>
                </a:r>
                <a:r>
                  <a:rPr lang="en-US" altLang="ko-KR" sz="1050" b="1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cs typeface="Arial" pitchFamily="34" charset="0"/>
                  </a:rPr>
                  <a:t>Security</a:t>
                </a:r>
                <a:endPara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CB53B26-2BC5-4C36-9A62-E44817293F0E}"/>
                </a:ext>
              </a:extLst>
            </p:cNvPr>
            <p:cNvSpPr txBox="1"/>
            <p:nvPr/>
          </p:nvSpPr>
          <p:spPr>
            <a:xfrm>
              <a:off x="1509995" y="2416331"/>
              <a:ext cx="1021171" cy="216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ko-KR" sz="1050" dirty="0">
                  <a:solidFill>
                    <a:srgbClr val="FFFFFF"/>
                  </a:solidFill>
                  <a:cs typeface="Arial" pitchFamily="34" charset="0"/>
                </a:rPr>
                <a:t>Dynamic Key</a:t>
              </a:r>
              <a:endParaRPr lang="ko-KR" altLang="en-US" sz="105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74EAAB8-E396-4D24-8768-CBDFA65F947B}"/>
                </a:ext>
              </a:extLst>
            </p:cNvPr>
            <p:cNvSpPr txBox="1"/>
            <p:nvPr/>
          </p:nvSpPr>
          <p:spPr>
            <a:xfrm>
              <a:off x="4012194" y="2384924"/>
              <a:ext cx="1016963" cy="17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ko-KR" sz="1050" dirty="0">
                  <a:solidFill>
                    <a:srgbClr val="FFFFFF"/>
                  </a:solidFill>
                  <a:cs typeface="Arial" pitchFamily="34" charset="0"/>
                </a:rPr>
                <a:t>Encryption</a:t>
              </a:r>
              <a:endParaRPr lang="ko-KR" altLang="en-US" sz="1050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3ECB386-B8AC-40E1-ABC5-D8ADB9241DAE}"/>
                </a:ext>
              </a:extLst>
            </p:cNvPr>
            <p:cNvSpPr txBox="1"/>
            <p:nvPr/>
          </p:nvSpPr>
          <p:spPr>
            <a:xfrm>
              <a:off x="6579171" y="2481161"/>
              <a:ext cx="1016963" cy="290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ko-KR" sz="1050" dirty="0">
                  <a:solidFill>
                    <a:srgbClr val="FFFFFF"/>
                  </a:solidFill>
                  <a:cs typeface="Arial" pitchFamily="34" charset="0"/>
                </a:rPr>
                <a:t>Security maintainability</a:t>
              </a:r>
            </a:p>
          </p:txBody>
        </p:sp>
        <p:pic>
          <p:nvPicPr>
            <p:cNvPr id="80" name="Graphic 79" descr="Head with gears">
              <a:extLst>
                <a:ext uri="{FF2B5EF4-FFF2-40B4-BE49-F238E27FC236}">
                  <a16:creationId xmlns:a16="http://schemas.microsoft.com/office/drawing/2014/main" id="{A4AEB0E7-A20F-4E49-9E7E-2EDDA5D00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7669" y="2697668"/>
              <a:ext cx="300701" cy="300701"/>
            </a:xfrm>
            <a:prstGeom prst="rect">
              <a:avLst/>
            </a:prstGeom>
          </p:spPr>
        </p:pic>
        <p:pic>
          <p:nvPicPr>
            <p:cNvPr id="81" name="Graphic 80" descr="Key">
              <a:extLst>
                <a:ext uri="{FF2B5EF4-FFF2-40B4-BE49-F238E27FC236}">
                  <a16:creationId xmlns:a16="http://schemas.microsoft.com/office/drawing/2014/main" id="{FAD0491B-DA0A-4449-9E9D-83BC88F57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7807" y="2675660"/>
              <a:ext cx="325382" cy="325382"/>
            </a:xfrm>
            <a:prstGeom prst="rect">
              <a:avLst/>
            </a:prstGeom>
          </p:spPr>
        </p:pic>
        <p:pic>
          <p:nvPicPr>
            <p:cNvPr id="82" name="Graphic 81" descr="Document">
              <a:extLst>
                <a:ext uri="{FF2B5EF4-FFF2-40B4-BE49-F238E27FC236}">
                  <a16:creationId xmlns:a16="http://schemas.microsoft.com/office/drawing/2014/main" id="{EA0D92B5-3CBE-4DE9-9B68-8F38DAD87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2957" y="2676879"/>
              <a:ext cx="278713" cy="278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89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A6ED0640-E335-458D-AF24-4BF26491EE70}"/>
              </a:ext>
            </a:extLst>
          </p:cNvPr>
          <p:cNvSpPr txBox="1">
            <a:spLocks/>
          </p:cNvSpPr>
          <p:nvPr/>
        </p:nvSpPr>
        <p:spPr>
          <a:xfrm>
            <a:off x="410546" y="98452"/>
            <a:ext cx="11299371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Conclusion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0CED76-E96A-41BE-9C12-F84F6359A295}"/>
              </a:ext>
            </a:extLst>
          </p:cNvPr>
          <p:cNvCxnSpPr>
            <a:cxnSpLocks/>
          </p:cNvCxnSpPr>
          <p:nvPr/>
        </p:nvCxnSpPr>
        <p:spPr>
          <a:xfrm>
            <a:off x="497044" y="654347"/>
            <a:ext cx="111382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6">
            <a:extLst>
              <a:ext uri="{FF2B5EF4-FFF2-40B4-BE49-F238E27FC236}">
                <a16:creationId xmlns:a16="http://schemas.microsoft.com/office/drawing/2014/main" id="{EEEDE2A1-6AA0-467C-9DEF-113A87D04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8" y="-1"/>
            <a:ext cx="6276392" cy="6596743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21000CF-6887-451E-A4DD-5D4E9951562A}"/>
              </a:ext>
            </a:extLst>
          </p:cNvPr>
          <p:cNvSpPr txBox="1">
            <a:spLocks/>
          </p:cNvSpPr>
          <p:nvPr/>
        </p:nvSpPr>
        <p:spPr>
          <a:xfrm>
            <a:off x="2951584" y="3045687"/>
            <a:ext cx="1732384" cy="5053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443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726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Jegan, Arunsundar, Puviyasree, Ritik Magotra</dc:creator>
  <cp:lastModifiedBy>satheesh kumar</cp:lastModifiedBy>
  <cp:revision>42</cp:revision>
  <dcterms:created xsi:type="dcterms:W3CDTF">2021-12-13T04:53:25Z</dcterms:created>
  <dcterms:modified xsi:type="dcterms:W3CDTF">2023-10-17T16:13:53Z</dcterms:modified>
</cp:coreProperties>
</file>