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33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for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6/7/2023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23F11-1F20-413F-B0C9-C412BC2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058527"/>
            <a:ext cx="8707065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4ACD7-3986-44B4-9E10-A66E847BA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/>
          <a:stretch/>
        </p:blipFill>
        <p:spPr>
          <a:xfrm>
            <a:off x="1574437" y="2485023"/>
            <a:ext cx="2997563" cy="64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308A35-FEC4-4E1F-A094-6FCDE83E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10" y="3224981"/>
            <a:ext cx="3442816" cy="3301763"/>
          </a:xfrm>
          <a:prstGeom prst="rect">
            <a:avLst/>
          </a:prstGeom>
        </p:spPr>
      </p:pic>
      <p:pic>
        <p:nvPicPr>
          <p:cNvPr id="10" name="Picture 56">
            <a:extLst>
              <a:ext uri="{FF2B5EF4-FFF2-40B4-BE49-F238E27FC236}">
                <a16:creationId xmlns:a16="http://schemas.microsoft.com/office/drawing/2014/main" id="{16B413D9-F138-42EE-AF54-A73838FFD4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5421652" y="3502145"/>
            <a:ext cx="2574999" cy="2554776"/>
          </a:xfrm>
          <a:prstGeom prst="rect">
            <a:avLst/>
          </a:prstGeom>
        </p:spPr>
      </p:pic>
      <p:sp>
        <p:nvSpPr>
          <p:cNvPr id="11" name="TextBox 59">
            <a:extLst>
              <a:ext uri="{FF2B5EF4-FFF2-40B4-BE49-F238E27FC236}">
                <a16:creationId xmlns:a16="http://schemas.microsoft.com/office/drawing/2014/main" id="{88F7498B-C8B3-4FCB-90F7-E608EBAF3B0D}"/>
              </a:ext>
            </a:extLst>
          </p:cNvPr>
          <p:cNvSpPr txBox="1"/>
          <p:nvPr/>
        </p:nvSpPr>
        <p:spPr>
          <a:xfrm>
            <a:off x="4794626" y="3132813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/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1404-5122-49E0-8ECC-EF7259AACE9E}"/>
              </a:ext>
            </a:extLst>
          </p:cNvPr>
          <p:cNvSpPr txBox="1"/>
          <p:nvPr/>
        </p:nvSpPr>
        <p:spPr>
          <a:xfrm>
            <a:off x="442452" y="1081549"/>
            <a:ext cx="801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problem: Solve NS equations given boundary conditions with Re=100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field reconstruction: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7DE39-8ABD-479A-AC75-E831B581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236921"/>
            <a:ext cx="7084873" cy="40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D098B-C2A6-49C8-B047-F73BC099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35"/>
          <a:stretch/>
        </p:blipFill>
        <p:spPr>
          <a:xfrm>
            <a:off x="0" y="904568"/>
            <a:ext cx="9144000" cy="2233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clean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blipFill>
                <a:blip r:embed="rId4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6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FD4D0B-289F-49B6-AD5A-C52690AC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5361"/>
            <a:ext cx="9144000" cy="8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B-PINNs: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noisy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blipFill>
                <a:blip r:embed="rId3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0F1F8-7DB4-4DE4-A3E3-02FD4A11BB5F}"/>
              </a:ext>
            </a:extLst>
          </p:cNvPr>
          <p:cNvSpPr txBox="1"/>
          <p:nvPr/>
        </p:nvSpPr>
        <p:spPr>
          <a:xfrm>
            <a:off x="224254" y="1486952"/>
            <a:ext cx="43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Cavity flow: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5828B4FD-CB91-4249-8AE4-097A06B6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41" y="1360452"/>
            <a:ext cx="2343270" cy="622332"/>
          </a:xfrm>
          <a:prstGeom prst="rect">
            <a:avLst/>
          </a:prstGeom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34623C40-FABF-4832-8A7D-ACDFBB86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38" y="1487460"/>
            <a:ext cx="2629035" cy="495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/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→[100, 120, 140, …, 2080]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blipFill>
                <a:blip r:embed="rId5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FE30DCCB-99AE-446B-9D4F-ABC53B878FE2}"/>
              </a:ext>
            </a:extLst>
          </p:cNvPr>
          <p:cNvSpPr txBox="1"/>
          <p:nvPr/>
        </p:nvSpPr>
        <p:spPr>
          <a:xfrm>
            <a:off x="239852" y="2852627"/>
            <a:ext cx="566196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Boundary condition at the upper wall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Velocity field of the entire domain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10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3FA2C9C-C981-45DB-8540-E266100F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87" y="2736659"/>
            <a:ext cx="4090863" cy="19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E8088-3E57-4D97-A10A-9F34354F3F6B}"/>
              </a:ext>
            </a:extLst>
          </p:cNvPr>
          <p:cNvSpPr txBox="1"/>
          <p:nvPr/>
        </p:nvSpPr>
        <p:spPr>
          <a:xfrm>
            <a:off x="383458" y="2074606"/>
            <a:ext cx="7914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neural operators: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/FNO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15358</TotalTime>
  <Words>285</Words>
  <Application>Microsoft Office PowerPoint</Application>
  <PresentationFormat>全屏显示(4:3)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1522</cp:revision>
  <dcterms:created xsi:type="dcterms:W3CDTF">2017-09-04T15:34:47Z</dcterms:created>
  <dcterms:modified xsi:type="dcterms:W3CDTF">2023-06-07T03:18:40Z</dcterms:modified>
</cp:coreProperties>
</file>