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99" r:id="rId2"/>
    <p:sldId id="30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D"/>
    <a:srgbClr val="3338FD"/>
    <a:srgbClr val="0000FF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Neural Operator for Burgers equation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B05A3F-4B4D-4985-A772-BAEC78FC0637}"/>
              </a:ext>
            </a:extLst>
          </p:cNvPr>
          <p:cNvSpPr/>
          <p:nvPr/>
        </p:nvSpPr>
        <p:spPr>
          <a:xfrm>
            <a:off x="2453343" y="6244987"/>
            <a:ext cx="4237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https://github.com/lu-group/deeponet-fno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C48807B-86AE-420B-8777-EFF9BC4A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00" y="1349395"/>
            <a:ext cx="3543795" cy="5144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8A1B57C-FCD8-4B9F-95F9-239AF1EA6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" y="2370145"/>
            <a:ext cx="8630854" cy="8097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5DD43F-5A1D-4348-AB12-99BF48339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" y="3678117"/>
            <a:ext cx="8707065" cy="9812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4BE83D4-33F5-40A0-9C31-BCDA75FE32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18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Neural Operator for Burgers equation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C48807B-86AE-420B-8777-EFF9BC4A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00" y="1349395"/>
            <a:ext cx="3543795" cy="5144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8A1B57C-FCD8-4B9F-95F9-239AF1EA6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" y="2370145"/>
            <a:ext cx="8630854" cy="80973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4BE83D4-33F5-40A0-9C31-BCDA75FE32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EF7E6A-E531-4B2A-ADB6-C3CCF54090C7}"/>
              </a:ext>
            </a:extLst>
          </p:cNvPr>
          <p:cNvSpPr txBox="1"/>
          <p:nvPr/>
        </p:nvSpPr>
        <p:spPr>
          <a:xfrm>
            <a:off x="523779" y="3639728"/>
            <a:ext cx="8096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训练数据：</a:t>
            </a:r>
            <a:r>
              <a:rPr lang="en-US" altLang="zh-CN" dirty="0"/>
              <a:t>Codes/Lecture-10/</a:t>
            </a:r>
            <a:r>
              <a:rPr lang="en-US" altLang="zh-CN" dirty="0" err="1"/>
              <a:t>Burgers_data</a:t>
            </a:r>
            <a:r>
              <a:rPr lang="zh-CN" altLang="en-US" dirty="0"/>
              <a:t>文件夹中</a:t>
            </a:r>
            <a:endParaRPr lang="en-US" altLang="zh-CN" dirty="0"/>
          </a:p>
          <a:p>
            <a:r>
              <a:rPr lang="en-US" altLang="zh-CN" dirty="0" err="1"/>
              <a:t>burgers_data.mat</a:t>
            </a:r>
            <a:r>
              <a:rPr lang="zh-CN" altLang="en-US" dirty="0"/>
              <a:t>文件简介：</a:t>
            </a:r>
            <a:endParaRPr lang="en-US" altLang="zh-CN" dirty="0"/>
          </a:p>
          <a:p>
            <a:r>
              <a:rPr lang="en-US" altLang="zh-CN" dirty="0" err="1"/>
              <a:t>u_init</a:t>
            </a:r>
            <a:r>
              <a:rPr lang="en-US" altLang="zh-CN" dirty="0"/>
              <a:t>: </a:t>
            </a:r>
            <a:r>
              <a:rPr lang="zh-CN" altLang="en-US" dirty="0"/>
              <a:t>不同初始条件  </a:t>
            </a:r>
            <a:r>
              <a:rPr lang="en-US" altLang="zh-CN" dirty="0"/>
              <a:t>u_t_1: t=1</a:t>
            </a:r>
            <a:r>
              <a:rPr lang="zh-CN" altLang="en-US" dirty="0"/>
              <a:t>时刻对应解</a:t>
            </a:r>
            <a:endParaRPr lang="en-US" altLang="zh-CN" dirty="0"/>
          </a:p>
          <a:p>
            <a:r>
              <a:rPr lang="en-US" altLang="zh-CN" dirty="0"/>
              <a:t>x: </a:t>
            </a:r>
            <a:r>
              <a:rPr lang="zh-CN" altLang="en-US" dirty="0"/>
              <a:t>空间坐标</a:t>
            </a:r>
            <a:endParaRPr lang="en-US" altLang="zh-CN" dirty="0"/>
          </a:p>
          <a:p>
            <a:r>
              <a:rPr lang="zh-CN" altLang="en-US" dirty="0"/>
              <a:t>说明：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共</a:t>
            </a:r>
            <a:r>
              <a:rPr lang="en-US" altLang="zh-CN" dirty="0"/>
              <a:t>2048</a:t>
            </a:r>
            <a:r>
              <a:rPr lang="zh-CN" altLang="en-US" dirty="0"/>
              <a:t>组不同数据，每一组空间分辨率为</a:t>
            </a:r>
            <a:r>
              <a:rPr lang="en-US" altLang="zh-CN" dirty="0"/>
              <a:t>64</a:t>
            </a:r>
            <a:r>
              <a:rPr lang="zh-CN" altLang="en-US" dirty="0"/>
              <a:t>，相应坐标为</a:t>
            </a:r>
            <a:r>
              <a:rPr lang="en-US" altLang="zh-CN" dirty="0"/>
              <a:t>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训练网络时，可从整体数据中选取前</a:t>
            </a:r>
            <a:r>
              <a:rPr lang="en-US" altLang="zh-CN" dirty="0"/>
              <a:t>500</a:t>
            </a:r>
            <a:r>
              <a:rPr lang="zh-CN" altLang="en-US" dirty="0"/>
              <a:t>， </a:t>
            </a:r>
            <a:r>
              <a:rPr lang="en-US" altLang="zh-CN" dirty="0"/>
              <a:t>1000</a:t>
            </a:r>
            <a:r>
              <a:rPr lang="zh-CN" altLang="en-US" dirty="0"/>
              <a:t>， </a:t>
            </a:r>
            <a:r>
              <a:rPr lang="en-US" altLang="zh-CN" dirty="0"/>
              <a:t>1500</a:t>
            </a:r>
            <a:r>
              <a:rPr lang="zh-CN" altLang="en-US" dirty="0"/>
              <a:t>组作为训练数据，最后</a:t>
            </a:r>
            <a:r>
              <a:rPr lang="en-US" altLang="zh-CN" dirty="0"/>
              <a:t>100</a:t>
            </a:r>
            <a:r>
              <a:rPr lang="zh-CN" altLang="en-US" dirty="0"/>
              <a:t>组作为测试数据，研究数据对预测精度的影响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02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9418</TotalTime>
  <Words>143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Microsoft YaHei UI</vt:lpstr>
      <vt:lpstr>等线</vt:lpstr>
      <vt:lpstr>等线 Light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867</cp:revision>
  <dcterms:created xsi:type="dcterms:W3CDTF">2017-09-04T15:34:47Z</dcterms:created>
  <dcterms:modified xsi:type="dcterms:W3CDTF">2023-05-16T03:51:12Z</dcterms:modified>
</cp:coreProperties>
</file>