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2" r:id="rId3"/>
    <p:sldId id="347" r:id="rId4"/>
    <p:sldId id="344" r:id="rId5"/>
    <p:sldId id="345" r:id="rId6"/>
    <p:sldId id="346" r:id="rId7"/>
    <p:sldId id="343" r:id="rId8"/>
    <p:sldId id="351" r:id="rId9"/>
    <p:sldId id="356" r:id="rId10"/>
    <p:sldId id="357" r:id="rId11"/>
    <p:sldId id="352" r:id="rId12"/>
    <p:sldId id="353" r:id="rId13"/>
    <p:sldId id="349" r:id="rId14"/>
    <p:sldId id="3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0000"/>
    <a:srgbClr val="FF33CC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5191C-127E-4018-BC7C-315862F9833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3837-E81A-42D3-827E-97743608E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83837-E81A-42D3-827E-97743608E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7D5B-4D55-43BE-B594-51F8EC398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F7F42-7539-46D8-BCD5-AC6661E45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3772-9744-4370-889A-6C3DFC49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86D7-D62F-4E32-BFD3-7E688D0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26F2-D9EC-4C47-9DDB-7CE96ECC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8240-E474-4381-9A81-6F3AF65D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DD4F-2125-4915-9B76-A026A63E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1CFF-6136-4BC5-8F8A-A152414F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8B53-124C-4346-8B4C-DDE617A8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D92E-EBF3-42A8-AD8A-D6C784B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EEF74-417C-4C10-8EC1-E6739683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DE6A7-6D3E-4643-82CA-39FC60C5C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6990-4E2C-42E2-920B-AB3E6A0C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8802-A4D5-44C7-9D73-088BFB65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7611-0BC7-481F-B85B-8A1046B1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24FE-50CB-40BC-B142-E69FD049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77F7-EE51-4F9B-8B3C-DF38D0CA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C4EA-8C3C-4195-8B7A-1974DCC0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DC66-BE3A-4A16-A8C2-F9701792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AA3D-16E6-4940-8D35-C898FD14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8BEE-05A3-4199-9B52-8B0DD50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4D3E-6D90-49EA-89D0-F869E153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BFDB-A14A-486C-B00A-09FCF5FD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5738B-F2BA-4F89-A8CA-7AEBE7A6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94B7-6F26-4F27-A1CE-FD656220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BA61-723C-456E-817F-0B9E22C8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688-7324-430B-9FAB-FE35F0EFC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8063-E898-47F7-B989-BC75ABA1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C9F28-2632-4820-883C-4B59C755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CF83E-F332-40FE-A5A7-919771D8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0E25-779C-40D6-9455-94F76C35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43B0-112A-47CE-9CD6-6BD84408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9DF3D-D947-4D4B-B4EF-5D0A0886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A0B7-1129-4BA4-955B-F7EF2014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6705B-CDDF-49D9-986D-FE6A07430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5B4FC-BE28-44F9-AFD1-1146CF6D0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21BB4-43C3-4B66-92E8-CE2151B5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87128-4EA1-4404-89BF-F8C06FB2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3F1AA-711D-4DF4-A5F1-EC4DEADE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1808-96AA-41DA-B8AE-F17AC500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4CE4F-EC87-45EB-ABCB-1DC855EC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011D2-DE0C-4302-BDE5-0576F2C3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00DC-0FB5-4102-AEB7-F7AD26AB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66239-5159-4DAE-9C19-FB9828C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7D342-ED97-4B17-97F6-8BF6EF09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5A02F-D10A-40B6-B7AA-E378F682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058C-FDCD-4D53-84D5-4C68E9E2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48C7-CF35-4459-95DB-4BE9C16F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05837-8F36-4C73-89EA-C90719778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3739-2019-4CD9-8112-78D5937E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ABB3E-069F-4C8E-9650-B30E704F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89067-CC92-455C-8BE1-1C347578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6AA3-6835-4E5B-9325-3F35C754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DB81D-7F11-4CA5-A157-6CBCD51CA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DA55-881D-406D-AE68-43F048699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8562B-95B2-49CD-AE1C-E327BDD3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69FA-6AC8-44C7-A670-514BCE28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9E68-8539-4330-9AE9-CE64DAD0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7417B-E891-46F1-AB31-CBE68BAC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73573-C2F2-4BDA-952D-65095AB7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126F-8F3B-4F76-9480-D409540B8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0617-B0E4-49AA-BE64-6D26C399E46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FCDA-7B1A-485A-B59D-1FDE6A628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75C64-989F-46E4-8CD3-02C2DD8BF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68B0A-481F-4AD8-8649-1F6D2A3F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1A52-BEE6-445D-B0BF-4395BF65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1066800"/>
            <a:ext cx="9639300" cy="245268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Lecture 2 Software Installation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D806C-C335-4445-9A09-96FDFBAC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4306888"/>
            <a:ext cx="9144000" cy="1655762"/>
          </a:xfrm>
        </p:spPr>
        <p:txBody>
          <a:bodyPr>
            <a:normAutofit/>
          </a:bodyPr>
          <a:lstStyle/>
          <a:p>
            <a:r>
              <a:rPr lang="en-US" i="1" dirty="0"/>
              <a:t>Zhiping Mao</a:t>
            </a:r>
          </a:p>
          <a:p>
            <a:r>
              <a:rPr lang="en-US" dirty="0"/>
              <a:t>School of Mathematical Sciences Xiamen University</a:t>
            </a:r>
          </a:p>
        </p:txBody>
      </p:sp>
    </p:spTree>
    <p:extLst>
      <p:ext uri="{BB962C8B-B14F-4D97-AF65-F5344CB8AC3E}">
        <p14:creationId xmlns:p14="http://schemas.microsoft.com/office/powerpoint/2010/main" val="85273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823DFFA-368C-25F0-E268-249490B9BA56}"/>
              </a:ext>
            </a:extLst>
          </p:cNvPr>
          <p:cNvSpPr txBox="1"/>
          <p:nvPr/>
        </p:nvSpPr>
        <p:spPr>
          <a:xfrm>
            <a:off x="341285" y="2823883"/>
            <a:ext cx="301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Pytorch</a:t>
            </a:r>
            <a:r>
              <a:rPr lang="en-US" altLang="zh-CN" sz="2800" dirty="0"/>
              <a:t> (Linux)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https://pytorch.org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C9E979-146E-9BD1-CC7D-049E5BADAFA4}"/>
              </a:ext>
            </a:extLst>
          </p:cNvPr>
          <p:cNvSpPr txBox="1"/>
          <p:nvPr/>
        </p:nvSpPr>
        <p:spPr>
          <a:xfrm>
            <a:off x="2768075" y="139864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0BC6E7-6919-CB33-AF41-0A0A64F325B5}"/>
              </a:ext>
            </a:extLst>
          </p:cNvPr>
          <p:cNvSpPr txBox="1"/>
          <p:nvPr/>
        </p:nvSpPr>
        <p:spPr>
          <a:xfrm>
            <a:off x="2768075" y="4821688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DC3300-51CF-9B78-7B14-7BED97D2C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6" y="178236"/>
            <a:ext cx="8369035" cy="29054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904ED7-D3F9-6D83-C04D-BD77D98B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36" y="3554725"/>
            <a:ext cx="8369034" cy="299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6C92-4FB4-4972-EAF1-16D7A63E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 dirty="0" err="1"/>
              <a:t>tensorflow</a:t>
            </a:r>
            <a:r>
              <a:rPr lang="en-US" altLang="zh-CN" dirty="0"/>
              <a:t> (Windows)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A4F3A-A10C-985A-F011-DC779790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 1: Install</a:t>
            </a:r>
            <a:r>
              <a:rPr lang="zh-CN" altLang="en-US" dirty="0"/>
              <a:t> </a:t>
            </a:r>
            <a:r>
              <a:rPr lang="en-US" altLang="zh-CN" dirty="0"/>
              <a:t>directly. </a:t>
            </a:r>
          </a:p>
          <a:p>
            <a:r>
              <a:rPr lang="en-US" altLang="zh-CN" dirty="0"/>
              <a:t>Method 2: using the command line: 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install </a:t>
            </a:r>
            <a:r>
              <a:rPr lang="en-US" altLang="zh-CN" i="1" dirty="0" err="1"/>
              <a:t>tensorflow</a:t>
            </a:r>
            <a:r>
              <a:rPr lang="en-US" altLang="zh-CN" i="1" dirty="0"/>
              <a:t>==1.15    (1.x or 2.x; </a:t>
            </a:r>
            <a:r>
              <a:rPr lang="en-US" altLang="zh-CN" i="1" dirty="0">
                <a:solidFill>
                  <a:srgbClr val="0000CC"/>
                </a:solidFill>
              </a:rPr>
              <a:t>1.x version is compatible with python 3.6/3.7</a:t>
            </a:r>
            <a:r>
              <a:rPr lang="en-US" altLang="zh-CN" i="1" dirty="0"/>
              <a:t>)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install </a:t>
            </a:r>
            <a:r>
              <a:rPr lang="en-US" altLang="zh-CN" i="1" dirty="0" err="1"/>
              <a:t>tensorflow-gpu</a:t>
            </a:r>
            <a:r>
              <a:rPr lang="en-US" altLang="zh-CN" i="1" dirty="0"/>
              <a:t>==1.15 </a:t>
            </a:r>
            <a:r>
              <a:rPr lang="en-US" altLang="zh-CN" dirty="0"/>
              <a:t>(GPU version)</a:t>
            </a:r>
          </a:p>
          <a:p>
            <a:r>
              <a:rPr lang="en-US" altLang="zh-CN" i="1" dirty="0"/>
              <a:t>Check if </a:t>
            </a:r>
            <a:r>
              <a:rPr lang="en-US" altLang="zh-CN" i="1" dirty="0" err="1"/>
              <a:t>tensorflow</a:t>
            </a:r>
            <a:r>
              <a:rPr lang="en-US" altLang="zh-CN" i="1" dirty="0"/>
              <a:t> is available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4D0C72-F887-6EBD-D7F3-25FF8D92542C}"/>
              </a:ext>
            </a:extLst>
          </p:cNvPr>
          <p:cNvSpPr txBox="1"/>
          <p:nvPr/>
        </p:nvSpPr>
        <p:spPr>
          <a:xfrm>
            <a:off x="5405718" y="6642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3793BE-E37A-E462-9C42-53A62D26232D}"/>
              </a:ext>
            </a:extLst>
          </p:cNvPr>
          <p:cNvSpPr txBox="1"/>
          <p:nvPr/>
        </p:nvSpPr>
        <p:spPr>
          <a:xfrm>
            <a:off x="4379259" y="4388224"/>
            <a:ext cx="3881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tf</a:t>
            </a:r>
            <a:endParaRPr lang="en-US" altLang="zh-CN" sz="2400" dirty="0"/>
          </a:p>
          <a:p>
            <a:r>
              <a:rPr lang="en-US" altLang="zh-CN" sz="2400" dirty="0"/>
              <a:t>print (</a:t>
            </a:r>
            <a:r>
              <a:rPr lang="en-US" altLang="zh-CN" sz="2400" dirty="0" err="1"/>
              <a:t>tf</a:t>
            </a:r>
            <a:r>
              <a:rPr lang="en-US" altLang="zh-CN" sz="2400" dirty="0"/>
              <a:t>.__version__)</a:t>
            </a:r>
          </a:p>
        </p:txBody>
      </p:sp>
    </p:spTree>
    <p:extLst>
      <p:ext uri="{BB962C8B-B14F-4D97-AF65-F5344CB8AC3E}">
        <p14:creationId xmlns:p14="http://schemas.microsoft.com/office/powerpoint/2010/main" val="48758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6C92-4FB4-4972-EAF1-16D7A63E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 dirty="0" err="1"/>
              <a:t>tensorflow</a:t>
            </a:r>
            <a:r>
              <a:rPr lang="en-US" altLang="zh-CN" dirty="0"/>
              <a:t> (Linux)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A4F3A-A10C-985A-F011-DC779790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err="1"/>
              <a:t>conda</a:t>
            </a:r>
            <a:r>
              <a:rPr lang="en-US" altLang="zh-CN" i="1" dirty="0"/>
              <a:t> install </a:t>
            </a:r>
            <a:r>
              <a:rPr lang="en-US" altLang="zh-CN" i="1" dirty="0" err="1"/>
              <a:t>tensorflow</a:t>
            </a:r>
            <a:r>
              <a:rPr lang="en-US" altLang="zh-CN" i="1" dirty="0"/>
              <a:t>==1.15</a:t>
            </a:r>
          </a:p>
          <a:p>
            <a:r>
              <a:rPr lang="en-US" altLang="zh-CN" i="1" dirty="0" err="1"/>
              <a:t>conda</a:t>
            </a:r>
            <a:r>
              <a:rPr lang="en-US" altLang="zh-CN" i="1" dirty="0"/>
              <a:t> install </a:t>
            </a:r>
            <a:r>
              <a:rPr lang="en-US" altLang="zh-CN" i="1" dirty="0" err="1"/>
              <a:t>tensorflow-gpu</a:t>
            </a:r>
            <a:r>
              <a:rPr lang="en-US" altLang="zh-CN" i="1" dirty="0"/>
              <a:t>==1.15 </a:t>
            </a:r>
            <a:r>
              <a:rPr lang="en-US" altLang="zh-CN" dirty="0"/>
              <a:t>(GPU version)</a:t>
            </a:r>
            <a:endParaRPr lang="en-US" altLang="zh-CN" i="1" dirty="0"/>
          </a:p>
          <a:p>
            <a:r>
              <a:rPr lang="en-US" altLang="zh-CN" i="1" dirty="0"/>
              <a:t>Check if </a:t>
            </a:r>
            <a:r>
              <a:rPr lang="en-US" altLang="zh-CN" i="1" dirty="0" err="1"/>
              <a:t>tensorflow</a:t>
            </a:r>
            <a:r>
              <a:rPr lang="en-US" altLang="zh-CN" i="1" dirty="0"/>
              <a:t> is available</a:t>
            </a:r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9CDA40-37B9-2490-8384-9E3EBEFE2E9D}"/>
              </a:ext>
            </a:extLst>
          </p:cNvPr>
          <p:cNvSpPr txBox="1"/>
          <p:nvPr/>
        </p:nvSpPr>
        <p:spPr>
          <a:xfrm>
            <a:off x="4155141" y="3429000"/>
            <a:ext cx="3881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tf</a:t>
            </a:r>
            <a:endParaRPr lang="en-US" altLang="zh-CN" sz="2400" dirty="0"/>
          </a:p>
          <a:p>
            <a:r>
              <a:rPr lang="en-US" altLang="zh-CN" sz="2400" dirty="0"/>
              <a:t>print (</a:t>
            </a:r>
            <a:r>
              <a:rPr lang="en-US" altLang="zh-CN" sz="2400" dirty="0" err="1"/>
              <a:t>tf</a:t>
            </a:r>
            <a:r>
              <a:rPr lang="en-US" altLang="zh-CN" sz="2400" dirty="0"/>
              <a:t>.__version__)</a:t>
            </a:r>
          </a:p>
        </p:txBody>
      </p:sp>
    </p:spTree>
    <p:extLst>
      <p:ext uri="{BB962C8B-B14F-4D97-AF65-F5344CB8AC3E}">
        <p14:creationId xmlns:p14="http://schemas.microsoft.com/office/powerpoint/2010/main" val="414795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CBFB8F-D14F-BE1C-2A9E-BF6D0075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"/>
            <a:ext cx="12192000" cy="68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5F9144-02D6-1FF1-2EC3-BBC459D3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4"/>
            <a:ext cx="12192000" cy="68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AEB1-78A3-908A-E0D6-96C85B4D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1C6E5-5061-8745-8CBF-6783FD18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/>
          <a:lstStyle/>
          <a:p>
            <a:r>
              <a:rPr lang="en-US" altLang="zh-CN" dirty="0"/>
              <a:t>Introduction to Deep Learning (Software Installation)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1">
                      <a:alpha val="86000"/>
                    </a:schemeClr>
                  </a:outerShdw>
                </a:effectLst>
              </a:rPr>
              <a:t>Data-driven for Solving PDEs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1">
                      <a:alpha val="86000"/>
                    </a:schemeClr>
                  </a:outerShdw>
                </a:effectLst>
              </a:rPr>
              <a:t>Physics-informed Neural Networks for Solving PDEs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1">
                      <a:alpha val="86000"/>
                    </a:schemeClr>
                  </a:outerShdw>
                </a:effectLst>
              </a:rPr>
              <a:t>Deep Operator Neural Networks for Solving PDEs</a:t>
            </a:r>
            <a:endParaRPr lang="zh-CN" altLang="en-US" dirty="0">
              <a:solidFill>
                <a:schemeClr val="bg2">
                  <a:lumMod val="90000"/>
                </a:schemeClr>
              </a:solidFill>
              <a:effectLst>
                <a:outerShdw blurRad="50800" dist="50800" dir="5400000" algn="ctr" rotWithShape="0">
                  <a:schemeClr val="bg1">
                    <a:alpha val="86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3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C048F020-4CCF-1845-E764-15A6024E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6C92-4FB4-4972-EAF1-16D7A63E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Anaconda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A4F3A-A10C-985A-F011-DC779790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Anaconda (</a:t>
            </a:r>
            <a:r>
              <a:rPr lang="en-US" altLang="zh-CN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https://www.anaconda.com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Windows: </a:t>
            </a:r>
          </a:p>
          <a:p>
            <a:pPr lvl="1"/>
            <a:r>
              <a:rPr lang="en-US" altLang="zh-CN" dirty="0"/>
              <a:t>Install directly (double click)</a:t>
            </a:r>
          </a:p>
          <a:p>
            <a:pPr lvl="1"/>
            <a:r>
              <a:rPr lang="en-US" altLang="zh-CN" dirty="0"/>
              <a:t>Install Spyder/</a:t>
            </a:r>
            <a:r>
              <a:rPr lang="en-US" altLang="zh-CN" dirty="0" err="1"/>
              <a:t>Jupyter</a:t>
            </a:r>
            <a:r>
              <a:rPr lang="en-US" altLang="zh-CN" dirty="0"/>
              <a:t>/PyCharm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lang="en-US" altLang="zh-CN" dirty="0"/>
              <a:t>Linux:</a:t>
            </a:r>
            <a:r>
              <a:rPr lang="en-US" altLang="zh-CN" i="1" dirty="0"/>
              <a:t> </a:t>
            </a:r>
          </a:p>
          <a:p>
            <a:pPr lvl="1"/>
            <a:r>
              <a:rPr lang="en-US" altLang="zh-CN" i="1" dirty="0"/>
              <a:t>./</a:t>
            </a:r>
            <a:r>
              <a:rPr lang="en-US" altLang="zh-CN" i="1" dirty="0" err="1"/>
              <a:t>excutable_file</a:t>
            </a:r>
            <a:r>
              <a:rPr lang="en-US" altLang="zh-CN" i="1" dirty="0"/>
              <a:t>  </a:t>
            </a:r>
            <a:r>
              <a:rPr lang="en-US" altLang="zh-CN" dirty="0"/>
              <a:t>(for example: </a:t>
            </a:r>
            <a:r>
              <a:rPr lang="en-US" altLang="zh-CN" i="1" dirty="0"/>
              <a:t>./Anaconda3-2021.11-Linux-x86_64.sh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F03981-CC91-BEC4-ABDD-A25615C0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79" y="614364"/>
            <a:ext cx="3780304" cy="7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8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B7C7-679F-CBB4-076A-3766DF9E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Create/remove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1AADF-90EB-F684-D1A1-FF9E9ECD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4"/>
            <a:ext cx="10515600" cy="5190564"/>
          </a:xfrm>
        </p:spPr>
        <p:txBody>
          <a:bodyPr>
            <a:normAutofit/>
          </a:bodyPr>
          <a:lstStyle/>
          <a:p>
            <a:r>
              <a:rPr lang="en-US" altLang="zh-CN" dirty="0"/>
              <a:t>Create a new environment: 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create -n </a:t>
            </a:r>
            <a:r>
              <a:rPr lang="en-US" altLang="zh-CN" i="1" dirty="0" err="1"/>
              <a:t>my_env_name</a:t>
            </a:r>
            <a:endParaRPr lang="en-US" altLang="zh-CN" i="1" dirty="0"/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create -n </a:t>
            </a:r>
            <a:r>
              <a:rPr lang="en-US" altLang="zh-CN" i="1" dirty="0" err="1"/>
              <a:t>my_env_name</a:t>
            </a:r>
            <a:r>
              <a:rPr lang="en-US" altLang="zh-CN" i="1" dirty="0"/>
              <a:t> python=3.7 </a:t>
            </a:r>
            <a:r>
              <a:rPr lang="en-US" altLang="zh-CN" sz="2000" dirty="0"/>
              <a:t>(</a:t>
            </a:r>
            <a:r>
              <a:rPr lang="zh-CN" altLang="en-US" sz="2000" dirty="0"/>
              <a:t>指定</a:t>
            </a:r>
            <a:r>
              <a:rPr lang="en-US" altLang="zh-CN" sz="2000" dirty="0"/>
              <a:t>python</a:t>
            </a:r>
            <a:r>
              <a:rPr lang="zh-CN" altLang="en-US" sz="2000" dirty="0"/>
              <a:t>版本</a:t>
            </a:r>
            <a:r>
              <a:rPr lang="en-US" altLang="zh-CN" sz="2000" dirty="0"/>
              <a:t>)</a:t>
            </a:r>
          </a:p>
          <a:p>
            <a:r>
              <a:rPr lang="en-US" altLang="zh-CN" dirty="0"/>
              <a:t>Check available environments: 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env list</a:t>
            </a:r>
          </a:p>
          <a:p>
            <a:r>
              <a:rPr lang="en-US" altLang="zh-CN" dirty="0"/>
              <a:t>Activate an environment: 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activate </a:t>
            </a:r>
            <a:r>
              <a:rPr lang="en-US" altLang="zh-CN" i="1" dirty="0" err="1"/>
              <a:t>my_env_name</a:t>
            </a:r>
            <a:endParaRPr lang="en-US" altLang="zh-CN" i="1" dirty="0"/>
          </a:p>
          <a:p>
            <a:r>
              <a:rPr lang="en-US" altLang="zh-CN" dirty="0"/>
              <a:t>Deactivate </a:t>
            </a:r>
            <a:r>
              <a:rPr lang="en-US" altLang="zh-CN" i="1" dirty="0"/>
              <a:t>the environment: 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deactivate</a:t>
            </a:r>
          </a:p>
          <a:p>
            <a:r>
              <a:rPr lang="en-US" altLang="zh-CN" dirty="0"/>
              <a:t>Remove an environment: 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remove -n </a:t>
            </a:r>
            <a:r>
              <a:rPr lang="en-US" altLang="zh-CN" i="1" dirty="0" err="1"/>
              <a:t>my_env_name</a:t>
            </a:r>
            <a:r>
              <a:rPr lang="en-US" altLang="zh-CN" i="1" dirty="0"/>
              <a:t> --all</a:t>
            </a:r>
          </a:p>
        </p:txBody>
      </p:sp>
    </p:spTree>
    <p:extLst>
      <p:ext uri="{BB962C8B-B14F-4D97-AF65-F5344CB8AC3E}">
        <p14:creationId xmlns:p14="http://schemas.microsoft.com/office/powerpoint/2010/main" val="34514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B7C7-679F-CBB4-076A-3766DF9E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or delete a package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1AADF-90EB-F684-D1A1-FF9E9ECD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a package: </a:t>
            </a:r>
          </a:p>
          <a:p>
            <a:pPr lvl="1"/>
            <a:r>
              <a:rPr lang="en-US" altLang="zh-CN" i="1" dirty="0" err="1">
                <a:solidFill>
                  <a:srgbClr val="FF0000"/>
                </a:solidFill>
              </a:rPr>
              <a:t>conda</a:t>
            </a:r>
            <a:r>
              <a:rPr lang="en-US" altLang="zh-CN" i="1" dirty="0"/>
              <a:t> install </a:t>
            </a:r>
            <a:r>
              <a:rPr lang="en-US" altLang="zh-CN" i="1" dirty="0" err="1"/>
              <a:t>package_name</a:t>
            </a:r>
            <a:endParaRPr lang="en-US" altLang="zh-CN" i="1" dirty="0"/>
          </a:p>
          <a:p>
            <a:pPr lvl="1"/>
            <a:r>
              <a:rPr lang="en-US" altLang="zh-CN" i="1" dirty="0">
                <a:solidFill>
                  <a:srgbClr val="FF0000"/>
                </a:solidFill>
              </a:rPr>
              <a:t>pip</a:t>
            </a:r>
            <a:r>
              <a:rPr lang="en-US" altLang="zh-CN" i="1" dirty="0"/>
              <a:t> install </a:t>
            </a:r>
            <a:r>
              <a:rPr lang="en-US" altLang="zh-CN" i="1" dirty="0" err="1"/>
              <a:t>package_name</a:t>
            </a:r>
            <a:endParaRPr lang="en-US" altLang="zh-CN" i="1" dirty="0"/>
          </a:p>
          <a:p>
            <a:r>
              <a:rPr lang="en-US" altLang="zh-CN" dirty="0"/>
              <a:t>Delete a package: 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remove –name $</a:t>
            </a:r>
            <a:r>
              <a:rPr lang="en-US" altLang="zh-CN" i="1" dirty="0" err="1"/>
              <a:t>my_env_name</a:t>
            </a:r>
            <a:r>
              <a:rPr lang="en-US" altLang="zh-CN" i="1" dirty="0"/>
              <a:t> $</a:t>
            </a:r>
            <a:r>
              <a:rPr lang="en-US" altLang="zh-CN" i="1" dirty="0" err="1"/>
              <a:t>package_name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45508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6C92-4FB4-4972-EAF1-16D7A63E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/>
              <a:t>pytorch</a:t>
            </a:r>
            <a:r>
              <a:rPr lang="en-US" altLang="zh-CN" dirty="0"/>
              <a:t> (Windows)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A4F3A-A10C-985A-F011-DC779790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8"/>
            <a:ext cx="10515600" cy="5244352"/>
          </a:xfrm>
        </p:spPr>
        <p:txBody>
          <a:bodyPr>
            <a:normAutofit/>
          </a:bodyPr>
          <a:lstStyle/>
          <a:p>
            <a:r>
              <a:rPr lang="en-US" altLang="zh-CN" dirty="0"/>
              <a:t>Method 1: Install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Method 2: using the command line: 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install </a:t>
            </a:r>
            <a:r>
              <a:rPr lang="en-US" altLang="zh-CN" i="1" dirty="0" err="1"/>
              <a:t>pytorch</a:t>
            </a:r>
            <a:endParaRPr lang="en-US" altLang="zh-CN" dirty="0"/>
          </a:p>
          <a:p>
            <a:r>
              <a:rPr lang="en-US" altLang="zh-CN" i="1" dirty="0"/>
              <a:t>Check if </a:t>
            </a:r>
            <a:r>
              <a:rPr lang="en-US" altLang="zh-CN" i="1" dirty="0" err="1"/>
              <a:t>pytorch</a:t>
            </a:r>
            <a:r>
              <a:rPr lang="en-US" altLang="zh-CN" i="1" dirty="0"/>
              <a:t> is available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install </a:t>
            </a:r>
            <a:r>
              <a:rPr lang="en-US" altLang="zh-CN" i="1" dirty="0" err="1"/>
              <a:t>pytorch</a:t>
            </a:r>
            <a:r>
              <a:rPr lang="en-US" altLang="zh-CN" i="1" dirty="0"/>
              <a:t> </a:t>
            </a:r>
            <a:r>
              <a:rPr lang="en-US" altLang="zh-CN" i="1" dirty="0" err="1"/>
              <a:t>torchvision</a:t>
            </a:r>
            <a:r>
              <a:rPr lang="en-US" altLang="zh-CN" i="1" dirty="0"/>
              <a:t> </a:t>
            </a:r>
            <a:r>
              <a:rPr lang="en-US" altLang="zh-CN" i="1" dirty="0" err="1"/>
              <a:t>torchaudio</a:t>
            </a:r>
            <a:r>
              <a:rPr lang="en-US" altLang="zh-CN" i="1" dirty="0"/>
              <a:t> </a:t>
            </a:r>
            <a:r>
              <a:rPr lang="en-US" altLang="zh-CN" i="1" dirty="0" err="1"/>
              <a:t>cudatoolkit</a:t>
            </a:r>
            <a:r>
              <a:rPr lang="en-US" altLang="zh-CN" i="1" dirty="0"/>
              <a:t>=11.6 -c </a:t>
            </a:r>
            <a:r>
              <a:rPr lang="en-US" altLang="zh-CN" i="1" dirty="0" err="1"/>
              <a:t>pytorch</a:t>
            </a:r>
            <a:r>
              <a:rPr lang="en-US" altLang="zh-CN" i="1" dirty="0"/>
              <a:t> -c </a:t>
            </a:r>
            <a:r>
              <a:rPr lang="en-US" altLang="zh-CN" i="1" dirty="0" err="1"/>
              <a:t>conda</a:t>
            </a:r>
            <a:r>
              <a:rPr lang="en-US" altLang="zh-CN" i="1" dirty="0"/>
              <a:t> -forge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A40DE4-4F4B-B06B-E323-2911B9576FBD}"/>
              </a:ext>
            </a:extLst>
          </p:cNvPr>
          <p:cNvSpPr txBox="1"/>
          <p:nvPr/>
        </p:nvSpPr>
        <p:spPr>
          <a:xfrm>
            <a:off x="4312024" y="3295000"/>
            <a:ext cx="267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torch</a:t>
            </a:r>
          </a:p>
          <a:p>
            <a:r>
              <a:rPr lang="en-US" altLang="zh-CN" sz="2400" dirty="0"/>
              <a:t>x = </a:t>
            </a:r>
            <a:r>
              <a:rPr lang="en-US" altLang="zh-CN" sz="2400" dirty="0" err="1"/>
              <a:t>torch.rand</a:t>
            </a:r>
            <a:r>
              <a:rPr lang="en-US" altLang="zh-CN" sz="2400" dirty="0"/>
              <a:t>(5, 3)</a:t>
            </a:r>
          </a:p>
          <a:p>
            <a:r>
              <a:rPr lang="en-US" altLang="zh-CN" sz="2400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363788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6C92-4FB4-4972-EAF1-16D7A63E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 dirty="0" err="1"/>
              <a:t>pytorth</a:t>
            </a:r>
            <a:r>
              <a:rPr lang="en-US" altLang="zh-CN" dirty="0"/>
              <a:t> (Linux)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A4F3A-A10C-985A-F011-DC779790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zh-CN" i="1" dirty="0" err="1"/>
              <a:t>conda</a:t>
            </a:r>
            <a:r>
              <a:rPr lang="en-US" altLang="zh-CN" i="1" dirty="0"/>
              <a:t> install </a:t>
            </a:r>
            <a:r>
              <a:rPr lang="en-US" altLang="zh-CN" i="1" dirty="0" err="1"/>
              <a:t>pytorch</a:t>
            </a:r>
            <a:endParaRPr lang="en-US" altLang="zh-CN" i="1" dirty="0"/>
          </a:p>
          <a:p>
            <a:r>
              <a:rPr lang="en-US" altLang="zh-CN" i="1" dirty="0"/>
              <a:t>Check if </a:t>
            </a:r>
            <a:r>
              <a:rPr lang="en-US" altLang="zh-CN" i="1" dirty="0" err="1"/>
              <a:t>pytorch</a:t>
            </a:r>
            <a:r>
              <a:rPr lang="en-US" altLang="zh-CN" i="1" dirty="0"/>
              <a:t> is available</a:t>
            </a:r>
          </a:p>
          <a:p>
            <a:pPr marL="0" indent="0">
              <a:buNone/>
            </a:pPr>
            <a:endParaRPr lang="en-US" altLang="zh-CN" i="1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GPU version</a:t>
            </a:r>
          </a:p>
          <a:p>
            <a:pPr lvl="1"/>
            <a:r>
              <a:rPr lang="en-US" altLang="zh-CN" i="1" dirty="0" err="1"/>
              <a:t>conda</a:t>
            </a:r>
            <a:r>
              <a:rPr lang="en-US" altLang="zh-CN" i="1" dirty="0"/>
              <a:t> install </a:t>
            </a:r>
            <a:r>
              <a:rPr lang="en-US" altLang="zh-CN" i="1" dirty="0" err="1"/>
              <a:t>pytorch</a:t>
            </a:r>
            <a:r>
              <a:rPr lang="en-US" altLang="zh-CN" i="1" dirty="0"/>
              <a:t> </a:t>
            </a:r>
            <a:r>
              <a:rPr lang="en-US" altLang="zh-CN" i="1" dirty="0" err="1"/>
              <a:t>torchvision</a:t>
            </a:r>
            <a:r>
              <a:rPr lang="en-US" altLang="zh-CN" i="1" dirty="0"/>
              <a:t> </a:t>
            </a:r>
            <a:r>
              <a:rPr lang="en-US" altLang="zh-CN" i="1" dirty="0" err="1"/>
              <a:t>torchaudio</a:t>
            </a:r>
            <a:r>
              <a:rPr lang="en-US" altLang="zh-CN" i="1" dirty="0"/>
              <a:t> </a:t>
            </a:r>
            <a:r>
              <a:rPr lang="en-US" altLang="zh-CN" i="1" dirty="0" err="1"/>
              <a:t>cudatoolkit</a:t>
            </a:r>
            <a:r>
              <a:rPr lang="en-US" altLang="zh-CN" i="1" dirty="0"/>
              <a:t>=11.6 -c </a:t>
            </a:r>
            <a:r>
              <a:rPr lang="en-US" altLang="zh-CN" i="1" dirty="0" err="1"/>
              <a:t>pytorch</a:t>
            </a:r>
            <a:r>
              <a:rPr lang="en-US" altLang="zh-CN" i="1" dirty="0"/>
              <a:t> -c </a:t>
            </a:r>
            <a:r>
              <a:rPr lang="en-US" altLang="zh-CN" i="1" dirty="0" err="1"/>
              <a:t>conda</a:t>
            </a:r>
            <a:r>
              <a:rPr lang="en-US" altLang="zh-CN" i="1" dirty="0"/>
              <a:t> -forge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9CDA40-37B9-2490-8384-9E3EBEFE2E9D}"/>
              </a:ext>
            </a:extLst>
          </p:cNvPr>
          <p:cNvSpPr txBox="1"/>
          <p:nvPr/>
        </p:nvSpPr>
        <p:spPr>
          <a:xfrm>
            <a:off x="4320988" y="2976299"/>
            <a:ext cx="267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torch</a:t>
            </a:r>
          </a:p>
          <a:p>
            <a:r>
              <a:rPr lang="en-US" altLang="zh-CN" sz="2400" dirty="0"/>
              <a:t>x = </a:t>
            </a:r>
            <a:r>
              <a:rPr lang="en-US" altLang="zh-CN" sz="2400" dirty="0" err="1"/>
              <a:t>torch.rand</a:t>
            </a:r>
            <a:r>
              <a:rPr lang="en-US" altLang="zh-CN" sz="2400" dirty="0"/>
              <a:t>(5, 3)</a:t>
            </a:r>
          </a:p>
          <a:p>
            <a:r>
              <a:rPr lang="en-US" altLang="zh-CN" sz="2400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35058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292423-54DD-B141-7209-46B214BA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716" y="3503618"/>
            <a:ext cx="8369955" cy="30978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6324EA-C7C6-0A5C-C610-92A34B24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715" y="167260"/>
            <a:ext cx="8369955" cy="29244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23DFFA-368C-25F0-E268-249490B9BA56}"/>
              </a:ext>
            </a:extLst>
          </p:cNvPr>
          <p:cNvSpPr txBox="1"/>
          <p:nvPr/>
        </p:nvSpPr>
        <p:spPr>
          <a:xfrm>
            <a:off x="341285" y="2823883"/>
            <a:ext cx="301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Pytorch</a:t>
            </a:r>
            <a:r>
              <a:rPr lang="en-US" altLang="zh-CN" sz="2800" dirty="0"/>
              <a:t> (Windows)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https://pytorch.org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C9E979-146E-9BD1-CC7D-049E5BADAFA4}"/>
              </a:ext>
            </a:extLst>
          </p:cNvPr>
          <p:cNvSpPr txBox="1"/>
          <p:nvPr/>
        </p:nvSpPr>
        <p:spPr>
          <a:xfrm>
            <a:off x="2768075" y="139864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0BC6E7-6919-CB33-AF41-0A0A64F325B5}"/>
              </a:ext>
            </a:extLst>
          </p:cNvPr>
          <p:cNvSpPr txBox="1"/>
          <p:nvPr/>
        </p:nvSpPr>
        <p:spPr>
          <a:xfrm>
            <a:off x="2768075" y="4821688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990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24603</TotalTime>
  <Words>425</Words>
  <Application>Microsoft Office PowerPoint</Application>
  <PresentationFormat>宽屏</PresentationFormat>
  <Paragraphs>82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Theme</vt:lpstr>
      <vt:lpstr>Lecture 2 Software Installation</vt:lpstr>
      <vt:lpstr>Contents</vt:lpstr>
      <vt:lpstr>PowerPoint 演示文稿</vt:lpstr>
      <vt:lpstr>Install Anaconda </vt:lpstr>
      <vt:lpstr>Create/remove environment</vt:lpstr>
      <vt:lpstr>Install or delete a package</vt:lpstr>
      <vt:lpstr>Install pytorch (Windows)</vt:lpstr>
      <vt:lpstr>Install pytorth (Linux)</vt:lpstr>
      <vt:lpstr>PowerPoint 演示文稿</vt:lpstr>
      <vt:lpstr>PowerPoint 演示文稿</vt:lpstr>
      <vt:lpstr>Install tensorflow (Windows)</vt:lpstr>
      <vt:lpstr>Install tensorflow (Linux)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Physical-informed Neural Networks (PINNs) for Shock wave problems in Supersonic flow</dc:title>
  <dc:creator>Mao, Zhiping</dc:creator>
  <cp:lastModifiedBy>Xuhui Meng</cp:lastModifiedBy>
  <cp:revision>235</cp:revision>
  <dcterms:created xsi:type="dcterms:W3CDTF">2020-11-28T11:00:03Z</dcterms:created>
  <dcterms:modified xsi:type="dcterms:W3CDTF">2023-02-21T07:06:41Z</dcterms:modified>
</cp:coreProperties>
</file>