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33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3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81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19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9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11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9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9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for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SciML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6/21/2024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作业要求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AE8088-3E57-4D97-A10A-9F34354F3F6B}"/>
              </a:ext>
            </a:extLst>
          </p:cNvPr>
          <p:cNvSpPr txBox="1"/>
          <p:nvPr/>
        </p:nvSpPr>
        <p:spPr>
          <a:xfrm>
            <a:off x="383458" y="2074606"/>
            <a:ext cx="7914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论文打印稿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欣苑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栋信箱</a:t>
            </a:r>
          </a:p>
        </p:txBody>
      </p:sp>
    </p:spTree>
    <p:extLst>
      <p:ext uri="{BB962C8B-B14F-4D97-AF65-F5344CB8AC3E}">
        <p14:creationId xmlns:p14="http://schemas.microsoft.com/office/powerpoint/2010/main" val="50885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I: Cavity Flow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C23F11-1F20-413F-B0C9-C412BC223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1058527"/>
            <a:ext cx="8707065" cy="1124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64ACD7-3986-44B4-9E10-A66E847BAF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7"/>
          <a:stretch/>
        </p:blipFill>
        <p:spPr>
          <a:xfrm>
            <a:off x="1574437" y="2485023"/>
            <a:ext cx="2997563" cy="6477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308A35-FEC4-4E1F-A094-6FCDE83E2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810" y="3224981"/>
            <a:ext cx="3442816" cy="3301763"/>
          </a:xfrm>
          <a:prstGeom prst="rect">
            <a:avLst/>
          </a:prstGeom>
        </p:spPr>
      </p:pic>
      <p:sp>
        <p:nvSpPr>
          <p:cNvPr id="11" name="TextBox 59">
            <a:extLst>
              <a:ext uri="{FF2B5EF4-FFF2-40B4-BE49-F238E27FC236}">
                <a16:creationId xmlns:a16="http://schemas.microsoft.com/office/drawing/2014/main" id="{88F7498B-C8B3-4FCB-90F7-E608EBAF3B0D}"/>
              </a:ext>
            </a:extLst>
          </p:cNvPr>
          <p:cNvSpPr txBox="1"/>
          <p:nvPr/>
        </p:nvSpPr>
        <p:spPr>
          <a:xfrm>
            <a:off x="4794626" y="2640886"/>
            <a:ext cx="38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= 1000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8CB05D-873D-4BD5-A580-FF930A463746}"/>
                  </a:ext>
                </a:extLst>
              </p:cNvPr>
              <p:cNvSpPr txBox="1"/>
              <p:nvPr/>
            </p:nvSpPr>
            <p:spPr>
              <a:xfrm>
                <a:off x="3636458" y="1572595"/>
                <a:ext cx="2316335" cy="610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D8CB05D-873D-4BD5-A580-FF930A46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458" y="1572595"/>
                <a:ext cx="2316335" cy="610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2BB19D5-4BB8-4CDB-96D5-FB1B89EF73B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1" t="3697" r="13465" b="6635"/>
          <a:stretch/>
        </p:blipFill>
        <p:spPr>
          <a:xfrm>
            <a:off x="5078946" y="3132813"/>
            <a:ext cx="3260409" cy="31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I: Cavity 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A1404-5122-49E0-8ECC-EF7259AACE9E}"/>
              </a:ext>
            </a:extLst>
          </p:cNvPr>
          <p:cNvSpPr txBox="1"/>
          <p:nvPr/>
        </p:nvSpPr>
        <p:spPr>
          <a:xfrm>
            <a:off x="442452" y="1081549"/>
            <a:ext cx="8013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problem: Solve NS equations given boundary conditions with Re=1000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field reconstruction: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7DE39-8ABD-479A-AC75-E831B581A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32" y="2236921"/>
            <a:ext cx="7084873" cy="40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II: Reaction-diffusion system in porous media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BBBF0C-EC59-4E32-826B-CD4EAEF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0070"/>
            <a:ext cx="9144000" cy="32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II: Reaction-diffusion system in porous media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1D098B-C2A6-49C8-B047-F73BC0999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35"/>
          <a:stretch/>
        </p:blipFill>
        <p:spPr>
          <a:xfrm>
            <a:off x="0" y="904568"/>
            <a:ext cx="9144000" cy="22335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/>
              <p:nvPr/>
            </p:nvSpPr>
            <p:spPr>
              <a:xfrm>
                <a:off x="422786" y="3719904"/>
                <a:ext cx="7796981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 using PINNs: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clean data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1. No measurements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2. Investigate the effect of the measurements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accuracy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86" y="3719904"/>
                <a:ext cx="7796981" cy="1289071"/>
              </a:xfrm>
              <a:prstGeom prst="rect">
                <a:avLst/>
              </a:prstGeom>
              <a:blipFill>
                <a:blip r:embed="rId4"/>
                <a:stretch>
                  <a:fillRect l="-46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6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III: Reaction-diffusion system in porous media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BBBF0C-EC59-4E32-826B-CD4EAEF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928"/>
            <a:ext cx="9144000" cy="32596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FD4D0B-289F-49B6-AD5A-C52690AC5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5361"/>
            <a:ext cx="9144000" cy="82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3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III: Reaction-diffusion system in porous media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/>
              <p:nvPr/>
            </p:nvSpPr>
            <p:spPr>
              <a:xfrm>
                <a:off x="673509" y="2628524"/>
                <a:ext cx="7796981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problem using B-PINNs: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noisy data on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1. No measurements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2. Investigate the effect of the measurements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accuracy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F90AAD8-EE3F-4FF0-BE00-EC377339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09" y="2628524"/>
                <a:ext cx="7796981" cy="1289071"/>
              </a:xfrm>
              <a:prstGeom prst="rect">
                <a:avLst/>
              </a:prstGeom>
              <a:blipFill>
                <a:blip r:embed="rId3"/>
                <a:stretch>
                  <a:fillRect l="-46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1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IV: Neural Operator for Cavity Flow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AD0F1F8-7DB4-4DE4-A3E3-02FD4A11BB5F}"/>
              </a:ext>
            </a:extLst>
          </p:cNvPr>
          <p:cNvSpPr txBox="1"/>
          <p:nvPr/>
        </p:nvSpPr>
        <p:spPr>
          <a:xfrm>
            <a:off x="224254" y="1486952"/>
            <a:ext cx="433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Cavity flow:</a:t>
            </a:r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5828B4FD-CB91-4249-8AE4-097A06B66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41" y="1360452"/>
            <a:ext cx="2343270" cy="622332"/>
          </a:xfrm>
          <a:prstGeom prst="rect">
            <a:avLst/>
          </a:prstGeom>
        </p:spPr>
      </p:pic>
      <p:pic>
        <p:nvPicPr>
          <p:cNvPr id="7" name="Picture 20">
            <a:extLst>
              <a:ext uri="{FF2B5EF4-FFF2-40B4-BE49-F238E27FC236}">
                <a16:creationId xmlns:a16="http://schemas.microsoft.com/office/drawing/2014/main" id="{34623C40-FABF-4832-8A7D-ACDFBB867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238" y="1487460"/>
            <a:ext cx="2629035" cy="4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1">
                <a:extLst>
                  <a:ext uri="{FF2B5EF4-FFF2-40B4-BE49-F238E27FC236}">
                    <a16:creationId xmlns:a16="http://schemas.microsoft.com/office/drawing/2014/main" id="{B52836BC-A8E9-42A2-AC24-DBAD92B3CA34}"/>
                  </a:ext>
                </a:extLst>
              </p:cNvPr>
              <p:cNvSpPr txBox="1"/>
              <p:nvPr/>
            </p:nvSpPr>
            <p:spPr>
              <a:xfrm>
                <a:off x="238884" y="2348927"/>
                <a:ext cx="433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→[100, 120, 140, …, 2080]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</p:txBody>
          </p:sp>
        </mc:Choice>
        <mc:Fallback xmlns="">
          <p:sp>
            <p:nvSpPr>
              <p:cNvPr id="9" name="TextBox 21">
                <a:extLst>
                  <a:ext uri="{FF2B5EF4-FFF2-40B4-BE49-F238E27FC236}">
                    <a16:creationId xmlns:a16="http://schemas.microsoft.com/office/drawing/2014/main" id="{B52836BC-A8E9-42A2-AC24-DBAD92B3C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4" y="2348927"/>
                <a:ext cx="4337914" cy="369332"/>
              </a:xfrm>
              <a:prstGeom prst="rect">
                <a:avLst/>
              </a:prstGeom>
              <a:blipFill>
                <a:blip r:embed="rId5"/>
                <a:stretch>
                  <a:fillRect l="-84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4">
            <a:extLst>
              <a:ext uri="{FF2B5EF4-FFF2-40B4-BE49-F238E27FC236}">
                <a16:creationId xmlns:a16="http://schemas.microsoft.com/office/drawing/2014/main" id="{FE30DCCB-99AE-446B-9D4F-ABC53B878FE2}"/>
              </a:ext>
            </a:extLst>
          </p:cNvPr>
          <p:cNvSpPr txBox="1"/>
          <p:nvPr/>
        </p:nvSpPr>
        <p:spPr>
          <a:xfrm>
            <a:off x="239852" y="2852627"/>
            <a:ext cx="5661965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Boundary condition at the upper wall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Velocity field of the entire domain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 100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 10</a:t>
            </a:r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83FA2C9C-C981-45DB-8540-E266100FCB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87" y="2736659"/>
            <a:ext cx="4090863" cy="19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Project IV: Neural Operator for Cavity Flow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AE8088-3E57-4D97-A10A-9F34354F3F6B}"/>
              </a:ext>
            </a:extLst>
          </p:cNvPr>
          <p:cNvSpPr txBox="1"/>
          <p:nvPr/>
        </p:nvSpPr>
        <p:spPr>
          <a:xfrm>
            <a:off x="383458" y="2074606"/>
            <a:ext cx="7914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two neural operators: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/FNO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/POD-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POD-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15444</TotalTime>
  <Words>300</Words>
  <Application>Microsoft Office PowerPoint</Application>
  <PresentationFormat>全屏显示(4:3)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Microsoft YaHei UI</vt:lpstr>
      <vt:lpstr>等线</vt:lpstr>
      <vt:lpstr>等线 Light</vt:lpstr>
      <vt:lpstr>华文楷体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1529</cp:revision>
  <dcterms:created xsi:type="dcterms:W3CDTF">2017-09-04T15:34:47Z</dcterms:created>
  <dcterms:modified xsi:type="dcterms:W3CDTF">2024-06-21T05:59:29Z</dcterms:modified>
</cp:coreProperties>
</file>