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313" r:id="rId4"/>
    <p:sldId id="315" r:id="rId5"/>
    <p:sldId id="334" r:id="rId6"/>
    <p:sldId id="327" r:id="rId7"/>
    <p:sldId id="332" r:id="rId8"/>
    <p:sldId id="328" r:id="rId9"/>
    <p:sldId id="331" r:id="rId10"/>
    <p:sldId id="546" r:id="rId11"/>
    <p:sldId id="330" r:id="rId12"/>
    <p:sldId id="329" r:id="rId13"/>
    <p:sldId id="335" r:id="rId14"/>
    <p:sldId id="325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7" r:id="rId35"/>
    <p:sldId id="566" r:id="rId36"/>
    <p:sldId id="568" r:id="rId37"/>
    <p:sldId id="569" r:id="rId38"/>
    <p:sldId id="33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3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5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0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2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1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6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0.emf"/><Relationship Id="rId10" Type="http://schemas.openxmlformats.org/officeDocument/2006/relationships/image" Target="../media/image3.jp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54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285135" y="1784198"/>
            <a:ext cx="858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12: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multi-scale problems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5/8/2023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Diffusion of two species: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blipFill>
                <a:blip r:embed="rId3"/>
                <a:stretch>
                  <a:fillRect l="-109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 (representing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molecules)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blipFill>
                <a:blip r:embed="rId4"/>
                <a:stretch>
                  <a:fillRect l="-6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blipFill>
                <a:blip r:embed="rId5"/>
                <a:stretch>
                  <a:fillRect l="-648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054304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≈0.59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=(0.59±0.01)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104409" y="2831642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9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083" y="1012741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in each cell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blipFill>
                <a:blip r:embed="rId3"/>
                <a:stretch>
                  <a:fillRect l="-648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each cell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650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blipFill>
                <a:blip r:embed="rId4"/>
                <a:stretch>
                  <a:fillRect l="-648" t="-1319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980" y="1012741"/>
            <a:ext cx="3990110" cy="144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830" y="1386698"/>
            <a:ext cx="1040488" cy="221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33" y="1718762"/>
            <a:ext cx="3483716" cy="61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4701" y="3835218"/>
            <a:ext cx="2818080" cy="50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3910" y="960777"/>
            <a:ext cx="327312" cy="265847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3604" y="1012738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78" y="1391820"/>
            <a:ext cx="3483716" cy="613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8" y="3730133"/>
            <a:ext cx="8920273" cy="20488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36" y="3527713"/>
            <a:ext cx="924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Differentiation vs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measurements vs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equations beyond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-Stokes equations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36" y="973168"/>
            <a:ext cx="899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DSMC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Macroscopic governing equations (Continuum regime)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901786" y="1538693"/>
            <a:ext cx="394855" cy="18236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5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55847" y="1113291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Solving Inverse Stochastic Problems from Discrete Particle Observations Using the Fokker--Planck Equation and Physics-Informed Neural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5308" y="3034235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SISC, 43:B811-B830, 2021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B0CF8-A07B-4FF7-AEE1-479FFB2830BB}"/>
              </a:ext>
            </a:extLst>
          </p:cNvPr>
          <p:cNvSpPr txBox="1"/>
          <p:nvPr/>
        </p:nvSpPr>
        <p:spPr>
          <a:xfrm>
            <a:off x="1995947" y="3515988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et 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332DE-ADC4-4B6F-8940-DACC8D79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01" y="1024511"/>
            <a:ext cx="3696216" cy="58110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6C172CD-11C7-4072-8A78-6B5181A8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33" y="2155308"/>
            <a:ext cx="3238952" cy="72400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11A18F-BD9D-44B8-B4AF-B3E81DBBA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01" y="3429000"/>
            <a:ext cx="440116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F4A97-1594-4E1D-97B4-119B446BB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1682838"/>
            <a:ext cx="586821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000E-50B4-4DB3-A790-68319CAA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1270100"/>
            <a:ext cx="6897063" cy="148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5201C-655F-4955-B8F1-2D23D24D1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6" y="2996168"/>
            <a:ext cx="660174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EEA1E-83B5-4E1B-91FE-DA69B2A5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2" y="1358459"/>
            <a:ext cx="4810796" cy="1171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3B3BD2-2C57-4A13-8EB0-C12C0B5D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2692064"/>
            <a:ext cx="7001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3"/>
          <p:cNvSpPr txBox="1"/>
          <p:nvPr/>
        </p:nvSpPr>
        <p:spPr>
          <a:xfrm>
            <a:off x="1302906" y="3749681"/>
            <a:ext cx="67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 of Aeronautic Science and Engineering, </a:t>
            </a:r>
          </a:p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Beihang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University, China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02DF297C-9DD4-4B76-BDB2-4D72E5545CD5}"/>
              </a:ext>
            </a:extLst>
          </p:cNvPr>
          <p:cNvSpPr txBox="1"/>
          <p:nvPr/>
        </p:nvSpPr>
        <p:spPr>
          <a:xfrm>
            <a:off x="1633679" y="3114364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Jun Zhang,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Wenjun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3" y="1425746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Data-driven discovery of governing equations for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fluid dynamics based on molecular simulation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51552F5E-00E3-4E00-96CC-ADB98EF7E6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77" y="5842340"/>
            <a:ext cx="568842" cy="969617"/>
          </a:xfrm>
          <a:prstGeom prst="rect">
            <a:avLst/>
          </a:prstGeom>
        </p:spPr>
      </p:pic>
      <p:sp>
        <p:nvSpPr>
          <p:cNvPr id="23" name="文本框 14"/>
          <p:cNvSpPr txBox="1"/>
          <p:nvPr/>
        </p:nvSpPr>
        <p:spPr>
          <a:xfrm>
            <a:off x="2572324" y="4661998"/>
            <a:ext cx="39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Presented by Xuhui Meng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333" y="2477580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Fluid Mech. (2020), vol. 892, A5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B12C9-E998-47CF-98C0-C919AF6E5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2" y="3429000"/>
            <a:ext cx="3572374" cy="914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C795BC-E007-42D3-B3CB-880C7078F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832285"/>
            <a:ext cx="5868219" cy="2391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63D1A1-1DDE-4FCE-BD57-A3973EBBC8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7" y="4549134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2111349"/>
            <a:ext cx="694469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DE1A19-08DE-45FF-A526-79AFB315A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6" y="3664849"/>
            <a:ext cx="7030431" cy="1409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6" y="5074746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C60AC2-81AA-4A66-A4DC-A6418594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9" y="888661"/>
            <a:ext cx="728764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EDEA7-64E2-4627-9CFD-BF4652C5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2290603"/>
            <a:ext cx="678274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/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6D6A0-1764-45BA-93C2-1120788B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1" y="923287"/>
            <a:ext cx="7940603" cy="55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=1.5;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5" y="5046846"/>
            <a:ext cx="5572903" cy="15948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297DDB-7291-4C04-BC54-C4B8A1462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1" y="3873441"/>
            <a:ext cx="68208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6C85D-F715-4090-B5BB-E0B147034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8" y="1830629"/>
            <a:ext cx="7729064" cy="26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EDE074-04D8-4C33-B5B2-466497C0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061227"/>
            <a:ext cx="710664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AF64-1DF6-4F1C-B16A-80A21644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9" y="2285227"/>
            <a:ext cx="7077902" cy="2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(1/2): Gas flow regimes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19015" y="1018944"/>
            <a:ext cx="2509404" cy="1051701"/>
            <a:chOff x="314844" y="1920696"/>
            <a:chExt cx="2509404" cy="1051701"/>
          </a:xfrm>
        </p:grpSpPr>
        <p:grpSp>
          <p:nvGrpSpPr>
            <p:cNvPr id="38" name="Group 37"/>
            <p:cNvGrpSpPr/>
            <p:nvPr/>
          </p:nvGrpSpPr>
          <p:grpSpPr>
            <a:xfrm>
              <a:off x="314844" y="1920696"/>
              <a:ext cx="2509404" cy="1051701"/>
              <a:chOff x="264968" y="2932770"/>
              <a:chExt cx="2509404" cy="105170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4968" y="3034146"/>
                <a:ext cx="2509404" cy="8416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47278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4711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9663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856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120486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28241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44433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2368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76818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933190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094354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253961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413568" y="294270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578572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V="1">
                <a:off x="38134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V="1">
                <a:off x="543271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V="1">
                <a:off x="70519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V="1">
                <a:off x="86712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1029046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V="1">
                <a:off x="119097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135289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V="1">
                <a:off x="1510928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V="1">
                <a:off x="167674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V="1">
                <a:off x="1841750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V="1">
                <a:off x="2002914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 flipV="1">
                <a:off x="2162521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V="1">
                <a:off x="2322128" y="389303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 flipV="1">
                <a:off x="2487132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stCxn id="3" idx="0"/>
              <a:endCxn id="3" idx="2"/>
            </p:cNvCxnSpPr>
            <p:nvPr/>
          </p:nvCxnSpPr>
          <p:spPr>
            <a:xfrm>
              <a:off x="1569546" y="2022072"/>
              <a:ext cx="0" cy="84166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56271" y="2289015"/>
              <a:ext cx="400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84587" y="228901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53154" y="2585086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47816" y="255107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97382" y="22408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935982" y="219757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80788" y="25053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2" idx="6"/>
              <a:endCxn id="45" idx="2"/>
            </p:cNvCxnSpPr>
            <p:nvPr/>
          </p:nvCxnSpPr>
          <p:spPr>
            <a:xfrm flipV="1">
              <a:off x="776027" y="2286572"/>
              <a:ext cx="421355" cy="48163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6387160" y="2872280"/>
            <a:ext cx="2574999" cy="255477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457950" y="5665116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Red: LBM Black: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57950" y="61719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error: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0.12%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0.16%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0134" y="2502948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694" y="2457474"/>
            <a:ext cx="5793638" cy="3714426"/>
            <a:chOff x="111694" y="2457474"/>
            <a:chExt cx="5793638" cy="371442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94" y="2457474"/>
              <a:ext cx="5793638" cy="3714426"/>
            </a:xfrm>
            <a:prstGeom prst="rect">
              <a:avLst/>
            </a:prstGeom>
          </p:spPr>
        </p:pic>
        <p:sp>
          <p:nvSpPr>
            <p:cNvPr id="53" name="Round Single Corner Rectangle 52"/>
            <p:cNvSpPr/>
            <p:nvPr/>
          </p:nvSpPr>
          <p:spPr>
            <a:xfrm>
              <a:off x="3699163" y="3953741"/>
              <a:ext cx="1096241" cy="1200150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9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09BAC-F1B4-4C81-A8D0-AE15D75C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27" y="1709366"/>
            <a:ext cx="658269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7E9F7-6BD7-490A-8335-373429FA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833288"/>
            <a:ext cx="7106642" cy="2143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AA33F-89E8-4919-8DC6-2E779A660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3240266"/>
            <a:ext cx="6973273" cy="1105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9FF3A-D54E-4EB4-B7EE-454F34C6A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4576924"/>
            <a:ext cx="74019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553C54-0BEB-449D-8E39-ECCA181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756138"/>
            <a:ext cx="7182852" cy="3410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800D2C-5C17-44E4-A2F0-7D1CCCE8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6" y="4166564"/>
            <a:ext cx="6745440" cy="25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4819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3" y="3059025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3847" r="15368" b="34288"/>
          <a:stretch/>
        </p:blipFill>
        <p:spPr>
          <a:xfrm>
            <a:off x="6161428" y="2327247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28775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695760" y="280444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0590" y="236007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31625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1632B9B-D672-4465-8FC8-8979931C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" y="865367"/>
            <a:ext cx="8294446" cy="5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86F462-6DB4-4772-8F46-732774FA0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991318"/>
            <a:ext cx="7392432" cy="1543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C2B868-4FE4-4A03-8D4B-E09B2E67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763"/>
            <a:ext cx="914400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6C0A5-A8C3-4C34-8BB2-A7A7BF1C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554"/>
            <a:ext cx="9144000" cy="55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1931114"/>
            <a:ext cx="2321419" cy="195549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875167" y="2908861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7101292" y="2608176"/>
            <a:ext cx="1424447" cy="856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5683185" y="2649152"/>
            <a:ext cx="1356404" cy="81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41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748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9997" y="24644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4125281"/>
            <a:ext cx="2321419" cy="19554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929467" y="510302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297" y="465865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1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18850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4" y="3811868"/>
            <a:ext cx="2321419" cy="1955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6753" y="3964132"/>
            <a:ext cx="42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(DSMC)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7285" y="3964132"/>
            <a:ext cx="21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equation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531371" y="4068268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4243792" y="5318665"/>
            <a:ext cx="1424447" cy="85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2825685" y="5359641"/>
            <a:ext cx="1356404" cy="8154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4095045" y="4808320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29942" y="5869924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8634" y="5746872"/>
            <a:ext cx="27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(Generalized) NS equations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8634" y="6343384"/>
            <a:ext cx="3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Bird, et al, POF. (1963)</a:t>
            </a:r>
          </a:p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White, et al, CPC, (2017)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1583" y="46618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4484" y="928870"/>
            <a:ext cx="4457035" cy="2857501"/>
            <a:chOff x="2144484" y="928870"/>
            <a:chExt cx="4457035" cy="285750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484" y="928870"/>
              <a:ext cx="4457035" cy="2857501"/>
            </a:xfrm>
            <a:prstGeom prst="rect">
              <a:avLst/>
            </a:prstGeom>
          </p:spPr>
        </p:pic>
        <p:sp>
          <p:nvSpPr>
            <p:cNvPr id="3" name="Round Single Corner Rectangle 2"/>
            <p:cNvSpPr/>
            <p:nvPr/>
          </p:nvSpPr>
          <p:spPr>
            <a:xfrm>
              <a:off x="4899314" y="2093768"/>
              <a:ext cx="830628" cy="893618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3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85" y="1148074"/>
            <a:ext cx="5138304" cy="939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47" y="3244228"/>
            <a:ext cx="6575173" cy="1583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59" y="2369132"/>
            <a:ext cx="8565823" cy="35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02" y="5349636"/>
            <a:ext cx="3564996" cy="615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9715" y="6068291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=2.69×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blipFill>
                <a:blip r:embed="rId3"/>
                <a:stretch>
                  <a:fillRect l="-1091" t="-204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blipFill>
                <a:blip r:embed="rId5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=0.13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velocity for each molecule: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random thermal velocity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blipFill>
                <a:blip r:embed="rId6"/>
                <a:stretch>
                  <a:fillRect l="-648" b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8059453" y="5727787"/>
            <a:ext cx="1104900" cy="1198721"/>
            <a:chOff x="7758113" y="5453062"/>
            <a:chExt cx="1104900" cy="11987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07917" y="893616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≈0.49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≈0.03%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1%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----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592114"/>
                  </p:ext>
                </p:extLst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00000" t="-962" r="-30081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00816" t="-962" r="-202041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99593" t="-962" r="-10122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1224" t="-962" r="-16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8" t="-100962" r="-40244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 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=(0.49±0.01)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218709" y="3371850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14728</TotalTime>
  <Words>950</Words>
  <Application>Microsoft Office PowerPoint</Application>
  <PresentationFormat>全屏显示(4:3)</PresentationFormat>
  <Paragraphs>223</Paragraphs>
  <Slides>38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Microsoft YaHei UI</vt:lpstr>
      <vt:lpstr>等线</vt:lpstr>
      <vt:lpstr>等线 Light</vt:lpstr>
      <vt:lpstr>华文楷体</vt:lpstr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1422</cp:revision>
  <dcterms:created xsi:type="dcterms:W3CDTF">2017-09-04T15:34:47Z</dcterms:created>
  <dcterms:modified xsi:type="dcterms:W3CDTF">2023-05-10T05:32:59Z</dcterms:modified>
</cp:coreProperties>
</file>