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99" r:id="rId2"/>
    <p:sldId id="301" r:id="rId3"/>
    <p:sldId id="30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PINNs for forward/inverse O/PDE problems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6B9494-CB88-46CF-915C-A816A5BE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845816"/>
            <a:ext cx="4852987" cy="36693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9C9216-3DC0-460C-AA1E-4FF5C44AC18D}"/>
              </a:ext>
            </a:extLst>
          </p:cNvPr>
          <p:cNvGrpSpPr/>
          <p:nvPr/>
        </p:nvGrpSpPr>
        <p:grpSpPr>
          <a:xfrm>
            <a:off x="1152538" y="4796881"/>
            <a:ext cx="6838923" cy="1009034"/>
            <a:chOff x="257175" y="5356003"/>
            <a:chExt cx="7226121" cy="1009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D4E055-736B-4180-93FD-8A6FF9D167CA}"/>
                    </a:ext>
                  </a:extLst>
                </p:cNvPr>
                <p:cNvSpPr txBox="1"/>
                <p:nvPr/>
              </p:nvSpPr>
              <p:spPr>
                <a:xfrm>
                  <a:off x="445249" y="5356003"/>
                  <a:ext cx="6334125" cy="459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D4E055-736B-4180-93FD-8A6FF9D16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9" y="5356003"/>
                  <a:ext cx="6334125" cy="459678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3F0919-252B-4C6A-88FE-6AB85D8676A4}"/>
                    </a:ext>
                  </a:extLst>
                </p:cNvPr>
                <p:cNvSpPr txBox="1"/>
                <p:nvPr/>
              </p:nvSpPr>
              <p:spPr>
                <a:xfrm>
                  <a:off x="1149171" y="5905359"/>
                  <a:ext cx="6334125" cy="459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3F0919-252B-4C6A-88FE-6AB85D86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171" y="5905359"/>
                  <a:ext cx="6334125" cy="459678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9F99E-5B0A-490F-A1EC-2E4E604F1528}"/>
                </a:ext>
              </a:extLst>
            </p:cNvPr>
            <p:cNvSpPr txBox="1"/>
            <p:nvPr/>
          </p:nvSpPr>
          <p:spPr>
            <a:xfrm>
              <a:off x="257175" y="5446015"/>
              <a:ext cx="151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</a:t>
              </a:r>
              <a:r>
                <a:rPr lang="en-US" dirty="0"/>
                <a:t>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08A376-0A85-4556-9FEB-446002AF62B1}"/>
                </a:ext>
              </a:extLst>
            </p:cNvPr>
            <p:cNvSpPr txBox="1"/>
            <p:nvPr/>
          </p:nvSpPr>
          <p:spPr>
            <a:xfrm>
              <a:off x="257175" y="5985201"/>
              <a:ext cx="151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Inverse</a:t>
              </a:r>
              <a:r>
                <a:rPr lang="en-US" dirty="0"/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D05ED-F7F3-4D39-B106-B930B5C8B1EE}"/>
                  </a:ext>
                </a:extLst>
              </p:cNvPr>
              <p:cNvSpPr txBox="1"/>
              <p:nvPr/>
            </p:nvSpPr>
            <p:spPr>
              <a:xfrm>
                <a:off x="5738814" y="1939437"/>
                <a:ext cx="2909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D05ED-F7F3-4D39-B106-B930B5C8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14" y="1939437"/>
                <a:ext cx="29098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Forward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/>
              <p:nvPr/>
            </p:nvSpPr>
            <p:spPr>
              <a:xfrm>
                <a:off x="2235191" y="791194"/>
                <a:ext cx="5319706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91" y="791194"/>
                <a:ext cx="5319706" cy="624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61B8AB-1E1E-4851-9E25-FD30591834D7}"/>
                  </a:ext>
                </a:extLst>
              </p:cNvPr>
              <p:cNvSpPr txBox="1"/>
              <p:nvPr/>
            </p:nvSpPr>
            <p:spPr>
              <a:xfrm>
                <a:off x="3319289" y="2532348"/>
                <a:ext cx="3119438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61B8AB-1E1E-4851-9E25-FD30591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89" y="2532348"/>
                <a:ext cx="3119438" cy="45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D1A2A8-F6D9-44C8-8D6B-37FA6B3B200B}"/>
              </a:ext>
            </a:extLst>
          </p:cNvPr>
          <p:cNvSpPr txBox="1"/>
          <p:nvPr/>
        </p:nvSpPr>
        <p:spPr>
          <a:xfrm>
            <a:off x="2906835" y="2557805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Loss: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CE4C636C-3155-4A77-90C1-62D680CAE9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69" y="3429000"/>
            <a:ext cx="3657601" cy="2926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A94031-D979-45A3-ABBB-4A27047F5CAA}"/>
              </a:ext>
            </a:extLst>
          </p:cNvPr>
          <p:cNvSpPr txBox="1"/>
          <p:nvPr/>
        </p:nvSpPr>
        <p:spPr>
          <a:xfrm>
            <a:off x="2849732" y="2058361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DC394F-74C7-4ECC-BC27-6F8C5A87E56A}"/>
                  </a:ext>
                </a:extLst>
              </p:cNvPr>
              <p:cNvSpPr txBox="1"/>
              <p:nvPr/>
            </p:nvSpPr>
            <p:spPr>
              <a:xfrm>
                <a:off x="3892256" y="2027102"/>
                <a:ext cx="197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DC394F-74C7-4ECC-BC27-6F8C5A87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56" y="2027102"/>
                <a:ext cx="19716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Inverse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/>
              <p:nvPr/>
            </p:nvSpPr>
            <p:spPr>
              <a:xfrm>
                <a:off x="2235191" y="791194"/>
                <a:ext cx="5390727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91" y="791194"/>
                <a:ext cx="5390727" cy="624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C66415F-9A6A-4826-903B-3B5B35DA30B1}"/>
              </a:ext>
            </a:extLst>
          </p:cNvPr>
          <p:cNvSpPr txBox="1"/>
          <p:nvPr/>
        </p:nvSpPr>
        <p:spPr>
          <a:xfrm>
            <a:off x="2566341" y="2027443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F704B-F8A1-46B7-9B7E-FBC49F179E80}"/>
                  </a:ext>
                </a:extLst>
              </p:cNvPr>
              <p:cNvSpPr txBox="1"/>
              <p:nvPr/>
            </p:nvSpPr>
            <p:spPr>
              <a:xfrm>
                <a:off x="3994899" y="2048172"/>
                <a:ext cx="197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F704B-F8A1-46B7-9B7E-FBC49F17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99" y="2048172"/>
                <a:ext cx="197167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735188-4BDB-478D-83E0-C85E112816B9}"/>
                  </a:ext>
                </a:extLst>
              </p:cNvPr>
              <p:cNvSpPr txBox="1"/>
              <p:nvPr/>
            </p:nvSpPr>
            <p:spPr>
              <a:xfrm>
                <a:off x="2566341" y="1577307"/>
                <a:ext cx="5814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Inverse: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unknown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FF0000"/>
                    </a:solidFill>
                  </a:rPr>
                  <a:t>partial observations</a:t>
                </a:r>
                <a:r>
                  <a:rPr lang="en-US" dirty="0"/>
                  <a:t> on </a:t>
                </a:r>
                <a:r>
                  <a:rPr lang="en-US" i="1" dirty="0"/>
                  <a:t>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∈[0,5]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735188-4BDB-478D-83E0-C85E1128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41" y="1577307"/>
                <a:ext cx="5814179" cy="369332"/>
              </a:xfrm>
              <a:prstGeom prst="rect">
                <a:avLst/>
              </a:prstGeom>
              <a:blipFill>
                <a:blip r:embed="rId4"/>
                <a:stretch>
                  <a:fillRect l="-94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4ACB8DA-4668-4DB8-A467-AF66B0CD4681}"/>
              </a:ext>
            </a:extLst>
          </p:cNvPr>
          <p:cNvSpPr txBox="1"/>
          <p:nvPr/>
        </p:nvSpPr>
        <p:spPr>
          <a:xfrm>
            <a:off x="2735016" y="2531526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2BF5E-BC33-42E3-AD48-BB5675E0B8FC}"/>
                  </a:ext>
                </a:extLst>
              </p:cNvPr>
              <p:cNvSpPr txBox="1"/>
              <p:nvPr/>
            </p:nvSpPr>
            <p:spPr>
              <a:xfrm>
                <a:off x="3267285" y="2528397"/>
                <a:ext cx="4192906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2BF5E-BC33-42E3-AD48-BB5675E0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2528397"/>
                <a:ext cx="4192906" cy="459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14EECE30-4D1F-4EFA-9D5D-28680045A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4" y="3140726"/>
            <a:ext cx="3657599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9412</TotalTime>
  <Words>126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864</cp:revision>
  <dcterms:created xsi:type="dcterms:W3CDTF">2017-09-04T15:34:47Z</dcterms:created>
  <dcterms:modified xsi:type="dcterms:W3CDTF">2023-03-31T03:46:45Z</dcterms:modified>
</cp:coreProperties>
</file>